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93" r:id="rId5"/>
    <p:sldId id="296" r:id="rId6"/>
    <p:sldId id="305" r:id="rId7"/>
    <p:sldId id="297" r:id="rId8"/>
    <p:sldId id="295" r:id="rId9"/>
    <p:sldId id="300" r:id="rId10"/>
    <p:sldId id="298" r:id="rId11"/>
    <p:sldId id="299" r:id="rId12"/>
    <p:sldId id="301" r:id="rId13"/>
    <p:sldId id="302" r:id="rId14"/>
    <p:sldId id="304" r:id="rId15"/>
    <p:sldId id="30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92F8A-B59C-4EAB-ADA9-E1A25CD571D0}" v="25" dt="2021-10-14T16:47:02.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19" autoAdjust="0"/>
  </p:normalViewPr>
  <p:slideViewPr>
    <p:cSldViewPr snapToGrid="0">
      <p:cViewPr varScale="1">
        <p:scale>
          <a:sx n="61" d="100"/>
          <a:sy n="61" d="100"/>
        </p:scale>
        <p:origin x="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i Daffron" userId="e77b5c31d508c087" providerId="LiveId" clId="{73192F8A-B59C-4EAB-ADA9-E1A25CD571D0}"/>
    <pc:docChg chg="modSld">
      <pc:chgData name="Kelli Daffron" userId="e77b5c31d508c087" providerId="LiveId" clId="{73192F8A-B59C-4EAB-ADA9-E1A25CD571D0}" dt="2021-10-14T16:47:02.523" v="100" actId="20577"/>
      <pc:docMkLst>
        <pc:docMk/>
      </pc:docMkLst>
      <pc:sldChg chg="modSp modAnim">
        <pc:chgData name="Kelli Daffron" userId="e77b5c31d508c087" providerId="LiveId" clId="{73192F8A-B59C-4EAB-ADA9-E1A25CD571D0}" dt="2021-10-14T16:47:02.523" v="100" actId="20577"/>
        <pc:sldMkLst>
          <pc:docMk/>
          <pc:sldMk cId="331423999" sldId="297"/>
        </pc:sldMkLst>
        <pc:spChg chg="mod">
          <ac:chgData name="Kelli Daffron" userId="e77b5c31d508c087" providerId="LiveId" clId="{73192F8A-B59C-4EAB-ADA9-E1A25CD571D0}" dt="2021-10-14T16:47:02.523" v="100" actId="20577"/>
          <ac:spMkLst>
            <pc:docMk/>
            <pc:sldMk cId="331423999" sldId="297"/>
            <ac:spMk id="3" creationId="{4459F16D-2C1C-448F-A232-571C665CAFAE}"/>
          </ac:spMkLst>
        </pc:spChg>
      </pc:sldChg>
      <pc:sldChg chg="modAnim">
        <pc:chgData name="Kelli Daffron" userId="e77b5c31d508c087" providerId="LiveId" clId="{73192F8A-B59C-4EAB-ADA9-E1A25CD571D0}" dt="2021-10-14T16:45:55.306" v="85"/>
        <pc:sldMkLst>
          <pc:docMk/>
          <pc:sldMk cId="148592227" sldId="303"/>
        </pc:sldMkLst>
      </pc:sldChg>
      <pc:sldChg chg="modSp mod">
        <pc:chgData name="Kelli Daffron" userId="e77b5c31d508c087" providerId="LiveId" clId="{73192F8A-B59C-4EAB-ADA9-E1A25CD571D0}" dt="2021-10-14T16:45:33.797" v="83" actId="20577"/>
        <pc:sldMkLst>
          <pc:docMk/>
          <pc:sldMk cId="4219514486" sldId="304"/>
        </pc:sldMkLst>
        <pc:spChg chg="mod">
          <ac:chgData name="Kelli Daffron" userId="e77b5c31d508c087" providerId="LiveId" clId="{73192F8A-B59C-4EAB-ADA9-E1A25CD571D0}" dt="2021-10-14T16:45:33.797" v="83" actId="20577"/>
          <ac:spMkLst>
            <pc:docMk/>
            <pc:sldMk cId="4219514486" sldId="304"/>
            <ac:spMk id="10" creationId="{21540B48-FE41-A04C-B1A0-58CB3C73A6D4}"/>
          </ac:spMkLst>
        </pc:spChg>
      </pc:sldChg>
      <pc:sldChg chg="modAnim">
        <pc:chgData name="Kelli Daffron" userId="e77b5c31d508c087" providerId="LiveId" clId="{73192F8A-B59C-4EAB-ADA9-E1A25CD571D0}" dt="2021-10-14T16:43:14.348" v="4"/>
        <pc:sldMkLst>
          <pc:docMk/>
          <pc:sldMk cId="2235364007" sldId="305"/>
        </pc:sldMkLst>
      </pc:sldChg>
    </pc:docChg>
  </pc:docChgLst>
  <pc:docChgLst>
    <pc:chgData name="Kelli Daffron" userId="e77b5c31d508c087" providerId="LiveId" clId="{4A226B76-41DC-465F-8067-F24035C72E1F}"/>
    <pc:docChg chg="undo custSel addSld modSld">
      <pc:chgData name="Kelli Daffron" userId="e77b5c31d508c087" providerId="LiveId" clId="{4A226B76-41DC-465F-8067-F24035C72E1F}" dt="2021-02-20T00:28:08.063" v="811" actId="680"/>
      <pc:docMkLst>
        <pc:docMk/>
      </pc:docMkLst>
      <pc:sldChg chg="addSp delSp modSp mod">
        <pc:chgData name="Kelli Daffron" userId="e77b5c31d508c087" providerId="LiveId" clId="{4A226B76-41DC-465F-8067-F24035C72E1F}" dt="2021-02-20T00:27:12.560" v="810" actId="20577"/>
        <pc:sldMkLst>
          <pc:docMk/>
          <pc:sldMk cId="2049548788" sldId="295"/>
        </pc:sldMkLst>
        <pc:spChg chg="mod">
          <ac:chgData name="Kelli Daffron" userId="e77b5c31d508c087" providerId="LiveId" clId="{4A226B76-41DC-465F-8067-F24035C72E1F}" dt="2021-02-20T00:26:01.855" v="755" actId="26606"/>
          <ac:spMkLst>
            <pc:docMk/>
            <pc:sldMk cId="2049548788" sldId="295"/>
            <ac:spMk id="2" creationId="{92C9295F-E638-4F61-AFE2-CF3E40556031}"/>
          </ac:spMkLst>
        </pc:spChg>
        <pc:spChg chg="add del">
          <ac:chgData name="Kelli Daffron" userId="e77b5c31d508c087" providerId="LiveId" clId="{4A226B76-41DC-465F-8067-F24035C72E1F}" dt="2021-02-20T00:24:28.349" v="692" actId="26606"/>
          <ac:spMkLst>
            <pc:docMk/>
            <pc:sldMk cId="2049548788" sldId="295"/>
            <ac:spMk id="37" creationId="{0EB72A9B-FD82-4F09-BF1E-D39311D3A0E3}"/>
          </ac:spMkLst>
        </pc:spChg>
        <pc:spChg chg="add del">
          <ac:chgData name="Kelli Daffron" userId="e77b5c31d508c087" providerId="LiveId" clId="{4A226B76-41DC-465F-8067-F24035C72E1F}" dt="2021-02-20T00:24:28.349" v="692" actId="26606"/>
          <ac:spMkLst>
            <pc:docMk/>
            <pc:sldMk cId="2049548788" sldId="295"/>
            <ac:spMk id="39" creationId="{DD39B371-6E4E-4070-AB4E-4D788405A5A6}"/>
          </ac:spMkLst>
        </pc:spChg>
        <pc:spChg chg="add del">
          <ac:chgData name="Kelli Daffron" userId="e77b5c31d508c087" providerId="LiveId" clId="{4A226B76-41DC-465F-8067-F24035C72E1F}" dt="2021-02-20T00:24:28.349" v="692" actId="26606"/>
          <ac:spMkLst>
            <pc:docMk/>
            <pc:sldMk cId="2049548788" sldId="295"/>
            <ac:spMk id="41" creationId="{B937DAED-8BFE-4563-BB45-B5E554D70A84}"/>
          </ac:spMkLst>
        </pc:spChg>
        <pc:spChg chg="add del">
          <ac:chgData name="Kelli Daffron" userId="e77b5c31d508c087" providerId="LiveId" clId="{4A226B76-41DC-465F-8067-F24035C72E1F}" dt="2021-02-20T00:26:01.855" v="755" actId="26606"/>
          <ac:spMkLst>
            <pc:docMk/>
            <pc:sldMk cId="2049548788" sldId="295"/>
            <ac:spMk id="44" creationId="{09D6CD28-D147-4DC0-A5FF-335351C7D0C9}"/>
          </ac:spMkLst>
        </pc:spChg>
        <pc:spChg chg="add del">
          <ac:chgData name="Kelli Daffron" userId="e77b5c31d508c087" providerId="LiveId" clId="{4A226B76-41DC-465F-8067-F24035C72E1F}" dt="2021-02-20T00:26:01.855" v="755" actId="26606"/>
          <ac:spMkLst>
            <pc:docMk/>
            <pc:sldMk cId="2049548788" sldId="295"/>
            <ac:spMk id="45" creationId="{47CDDF69-9963-4CB8-8441-2D6CA2C66673}"/>
          </ac:spMkLst>
        </pc:spChg>
        <pc:spChg chg="add del">
          <ac:chgData name="Kelli Daffron" userId="e77b5c31d508c087" providerId="LiveId" clId="{4A226B76-41DC-465F-8067-F24035C72E1F}" dt="2021-02-19T02:46:05.620" v="4" actId="26606"/>
          <ac:spMkLst>
            <pc:docMk/>
            <pc:sldMk cId="2049548788" sldId="295"/>
            <ac:spMk id="46" creationId="{0EB72A9B-FD82-4F09-BF1E-D39311D3A0E3}"/>
          </ac:spMkLst>
        </pc:spChg>
        <pc:spChg chg="add del">
          <ac:chgData name="Kelli Daffron" userId="e77b5c31d508c087" providerId="LiveId" clId="{4A226B76-41DC-465F-8067-F24035C72E1F}" dt="2021-02-19T02:46:02.477" v="2" actId="26606"/>
          <ac:spMkLst>
            <pc:docMk/>
            <pc:sldMk cId="2049548788" sldId="295"/>
            <ac:spMk id="47" creationId="{0EB72A9B-FD82-4F09-BF1E-D39311D3A0E3}"/>
          </ac:spMkLst>
        </pc:spChg>
        <pc:spChg chg="add del">
          <ac:chgData name="Kelli Daffron" userId="e77b5c31d508c087" providerId="LiveId" clId="{4A226B76-41DC-465F-8067-F24035C72E1F}" dt="2021-02-19T02:46:05.620" v="4" actId="26606"/>
          <ac:spMkLst>
            <pc:docMk/>
            <pc:sldMk cId="2049548788" sldId="295"/>
            <ac:spMk id="48" creationId="{DD39B371-6E4E-4070-AB4E-4D788405A5A6}"/>
          </ac:spMkLst>
        </pc:spChg>
        <pc:spChg chg="add del">
          <ac:chgData name="Kelli Daffron" userId="e77b5c31d508c087" providerId="LiveId" clId="{4A226B76-41DC-465F-8067-F24035C72E1F}" dt="2021-02-19T02:46:02.477" v="2" actId="26606"/>
          <ac:spMkLst>
            <pc:docMk/>
            <pc:sldMk cId="2049548788" sldId="295"/>
            <ac:spMk id="49" creationId="{DD39B371-6E4E-4070-AB4E-4D788405A5A6}"/>
          </ac:spMkLst>
        </pc:spChg>
        <pc:spChg chg="add del">
          <ac:chgData name="Kelli Daffron" userId="e77b5c31d508c087" providerId="LiveId" clId="{4A226B76-41DC-465F-8067-F24035C72E1F}" dt="2021-02-19T02:46:05.620" v="4" actId="26606"/>
          <ac:spMkLst>
            <pc:docMk/>
            <pc:sldMk cId="2049548788" sldId="295"/>
            <ac:spMk id="50" creationId="{B937DAED-8BFE-4563-BB45-B5E554D70A84}"/>
          </ac:spMkLst>
        </pc:spChg>
        <pc:spChg chg="add del">
          <ac:chgData name="Kelli Daffron" userId="e77b5c31d508c087" providerId="LiveId" clId="{4A226B76-41DC-465F-8067-F24035C72E1F}" dt="2021-02-19T02:46:02.477" v="2" actId="26606"/>
          <ac:spMkLst>
            <pc:docMk/>
            <pc:sldMk cId="2049548788" sldId="295"/>
            <ac:spMk id="51" creationId="{B937DAED-8BFE-4563-BB45-B5E554D70A84}"/>
          </ac:spMkLst>
        </pc:spChg>
        <pc:spChg chg="add del">
          <ac:chgData name="Kelli Daffron" userId="e77b5c31d508c087" providerId="LiveId" clId="{4A226B76-41DC-465F-8067-F24035C72E1F}" dt="2021-02-20T00:26:01.855" v="755" actId="26606"/>
          <ac:spMkLst>
            <pc:docMk/>
            <pc:sldMk cId="2049548788" sldId="295"/>
            <ac:spMk id="52" creationId="{58B53A5F-63B3-4E86-93F7-275390D707F1}"/>
          </ac:spMkLst>
        </pc:spChg>
        <pc:spChg chg="add del">
          <ac:chgData name="Kelli Daffron" userId="e77b5c31d508c087" providerId="LiveId" clId="{4A226B76-41DC-465F-8067-F24035C72E1F}" dt="2021-02-20T00:26:01.855" v="755" actId="26606"/>
          <ac:spMkLst>
            <pc:docMk/>
            <pc:sldMk cId="2049548788" sldId="295"/>
            <ac:spMk id="60" creationId="{0EB72A9B-FD82-4F09-BF1E-D39311D3A0E3}"/>
          </ac:spMkLst>
        </pc:spChg>
        <pc:spChg chg="add del">
          <ac:chgData name="Kelli Daffron" userId="e77b5c31d508c087" providerId="LiveId" clId="{4A226B76-41DC-465F-8067-F24035C72E1F}" dt="2021-02-20T00:26:01.855" v="755" actId="26606"/>
          <ac:spMkLst>
            <pc:docMk/>
            <pc:sldMk cId="2049548788" sldId="295"/>
            <ac:spMk id="62" creationId="{DD39B371-6E4E-4070-AB4E-4D788405A5A6}"/>
          </ac:spMkLst>
        </pc:spChg>
        <pc:spChg chg="add del">
          <ac:chgData name="Kelli Daffron" userId="e77b5c31d508c087" providerId="LiveId" clId="{4A226B76-41DC-465F-8067-F24035C72E1F}" dt="2021-02-20T00:26:01.855" v="755" actId="26606"/>
          <ac:spMkLst>
            <pc:docMk/>
            <pc:sldMk cId="2049548788" sldId="295"/>
            <ac:spMk id="64" creationId="{B937DAED-8BFE-4563-BB45-B5E554D70A84}"/>
          </ac:spMkLst>
        </pc:spChg>
        <pc:graphicFrameChg chg="add del mod">
          <ac:chgData name="Kelli Daffron" userId="e77b5c31d508c087" providerId="LiveId" clId="{4A226B76-41DC-465F-8067-F24035C72E1F}" dt="2021-02-20T00:24:28.349" v="692" actId="26606"/>
          <ac:graphicFrameMkLst>
            <pc:docMk/>
            <pc:sldMk cId="2049548788" sldId="295"/>
            <ac:graphicFrameMk id="33" creationId="{8FC12D2B-6590-48E6-80EF-91528372FE18}"/>
          </ac:graphicFrameMkLst>
        </pc:graphicFrameChg>
        <pc:graphicFrameChg chg="add del">
          <ac:chgData name="Kelli Daffron" userId="e77b5c31d508c087" providerId="LiveId" clId="{4A226B76-41DC-465F-8067-F24035C72E1F}" dt="2021-02-19T02:46:02.477" v="2" actId="26606"/>
          <ac:graphicFrameMkLst>
            <pc:docMk/>
            <pc:sldMk cId="2049548788" sldId="295"/>
            <ac:graphicFrameMk id="43" creationId="{DDC36C9D-1325-4993-A532-32A0B583F6DD}"/>
          </ac:graphicFrameMkLst>
        </pc:graphicFrameChg>
        <pc:graphicFrameChg chg="add del">
          <ac:chgData name="Kelli Daffron" userId="e77b5c31d508c087" providerId="LiveId" clId="{4A226B76-41DC-465F-8067-F24035C72E1F}" dt="2021-02-19T02:46:05.620" v="4" actId="26606"/>
          <ac:graphicFrameMkLst>
            <pc:docMk/>
            <pc:sldMk cId="2049548788" sldId="295"/>
            <ac:graphicFrameMk id="53" creationId="{8FC12D2B-6590-48E6-80EF-91528372FE18}"/>
          </ac:graphicFrameMkLst>
        </pc:graphicFrameChg>
        <pc:graphicFrameChg chg="add del mod">
          <ac:chgData name="Kelli Daffron" userId="e77b5c31d508c087" providerId="LiveId" clId="{4A226B76-41DC-465F-8067-F24035C72E1F}" dt="2021-02-20T00:27:12.560" v="810" actId="20577"/>
          <ac:graphicFrameMkLst>
            <pc:docMk/>
            <pc:sldMk cId="2049548788" sldId="295"/>
            <ac:graphicFrameMk id="54" creationId="{B5EF0E90-136D-412C-B3BF-48E30BC60792}"/>
          </ac:graphicFrameMkLst>
        </pc:graphicFrameChg>
        <pc:graphicFrameChg chg="add del">
          <ac:chgData name="Kelli Daffron" userId="e77b5c31d508c087" providerId="LiveId" clId="{4A226B76-41DC-465F-8067-F24035C72E1F}" dt="2021-02-20T00:26:01.855" v="755" actId="26606"/>
          <ac:graphicFrameMkLst>
            <pc:docMk/>
            <pc:sldMk cId="2049548788" sldId="295"/>
            <ac:graphicFrameMk id="56" creationId="{42306F5C-FB72-4872-B094-F45B8B08D57C}"/>
          </ac:graphicFrameMkLst>
        </pc:graphicFrameChg>
      </pc:sldChg>
      <pc:sldChg chg="new">
        <pc:chgData name="Kelli Daffron" userId="e77b5c31d508c087" providerId="LiveId" clId="{4A226B76-41DC-465F-8067-F24035C72E1F}" dt="2021-02-20T00:28:08.063" v="811" actId="680"/>
        <pc:sldMkLst>
          <pc:docMk/>
          <pc:sldMk cId="4155296540" sldId="29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B9DAD0-0A09-4C6A-BE04-703E878F5ED9}"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661B8334-9B79-47B3-866A-3A8C56B0ED01}">
      <dgm:prSet/>
      <dgm:spPr/>
      <dgm:t>
        <a:bodyPr/>
        <a:lstStyle/>
        <a:p>
          <a:pPr>
            <a:defRPr b="1"/>
          </a:pPr>
          <a:r>
            <a:rPr lang="en-US"/>
            <a:t>2016</a:t>
          </a:r>
        </a:p>
      </dgm:t>
    </dgm:pt>
    <dgm:pt modelId="{152345B6-1C12-4263-AB27-82E98A0393D9}" type="parTrans" cxnId="{ADD7C728-FAC3-4B97-9223-2600F6D8A10B}">
      <dgm:prSet/>
      <dgm:spPr/>
      <dgm:t>
        <a:bodyPr/>
        <a:lstStyle/>
        <a:p>
          <a:endParaRPr lang="en-US"/>
        </a:p>
      </dgm:t>
    </dgm:pt>
    <dgm:pt modelId="{581AE0A0-745C-45FE-A326-141A8B107E7C}" type="sibTrans" cxnId="{ADD7C728-FAC3-4B97-9223-2600F6D8A10B}">
      <dgm:prSet/>
      <dgm:spPr/>
      <dgm:t>
        <a:bodyPr/>
        <a:lstStyle/>
        <a:p>
          <a:endParaRPr lang="en-US"/>
        </a:p>
      </dgm:t>
    </dgm:pt>
    <dgm:pt modelId="{C3903069-D5A8-4152-A5DF-06863655EE6D}">
      <dgm:prSet/>
      <dgm:spPr/>
      <dgm:t>
        <a:bodyPr/>
        <a:lstStyle/>
        <a:p>
          <a:r>
            <a:rPr lang="en-US" b="1" dirty="0"/>
            <a:t>Initial 9 sites </a:t>
          </a:r>
          <a:r>
            <a:rPr lang="en-US" dirty="0"/>
            <a:t>on the Lewis &amp; Clark (3), </a:t>
          </a:r>
          <a:r>
            <a:rPr lang="en-US" dirty="0" err="1"/>
            <a:t>Wallooskee</a:t>
          </a:r>
          <a:r>
            <a:rPr lang="en-US" dirty="0"/>
            <a:t> (2), </a:t>
          </a:r>
          <a:r>
            <a:rPr lang="en-US" dirty="0" err="1"/>
            <a:t>Klaskanine</a:t>
          </a:r>
          <a:r>
            <a:rPr lang="en-US" dirty="0"/>
            <a:t> (2), Youngs (1) and </a:t>
          </a:r>
          <a:r>
            <a:rPr lang="en-US" dirty="0" err="1"/>
            <a:t>Skipanon</a:t>
          </a:r>
          <a:r>
            <a:rPr lang="en-US" dirty="0"/>
            <a:t> (1) Rivers</a:t>
          </a:r>
        </a:p>
      </dgm:t>
    </dgm:pt>
    <dgm:pt modelId="{1617B481-B49F-4E5D-B8CC-55D3D2C82100}" type="parTrans" cxnId="{0AE4F424-BE8A-471A-A330-10BB6176DE0B}">
      <dgm:prSet/>
      <dgm:spPr/>
      <dgm:t>
        <a:bodyPr/>
        <a:lstStyle/>
        <a:p>
          <a:endParaRPr lang="en-US"/>
        </a:p>
      </dgm:t>
    </dgm:pt>
    <dgm:pt modelId="{2B7EDBDC-3946-4239-8884-5845E59A6D92}" type="sibTrans" cxnId="{0AE4F424-BE8A-471A-A330-10BB6176DE0B}">
      <dgm:prSet/>
      <dgm:spPr/>
      <dgm:t>
        <a:bodyPr/>
        <a:lstStyle/>
        <a:p>
          <a:endParaRPr lang="en-US"/>
        </a:p>
      </dgm:t>
    </dgm:pt>
    <dgm:pt modelId="{C43A835A-3F77-4815-B4B4-B69AB64F375F}">
      <dgm:prSet/>
      <dgm:spPr/>
      <dgm:t>
        <a:bodyPr/>
        <a:lstStyle/>
        <a:p>
          <a:r>
            <a:rPr lang="en-US"/>
            <a:t>3 tidal, temporary sites</a:t>
          </a:r>
        </a:p>
      </dgm:t>
    </dgm:pt>
    <dgm:pt modelId="{C129D9B9-8F18-4E36-A16F-D71C3E683F59}" type="parTrans" cxnId="{80CF4141-3BA1-410D-B56C-31C741B8D3DD}">
      <dgm:prSet/>
      <dgm:spPr/>
      <dgm:t>
        <a:bodyPr/>
        <a:lstStyle/>
        <a:p>
          <a:endParaRPr lang="en-US"/>
        </a:p>
      </dgm:t>
    </dgm:pt>
    <dgm:pt modelId="{0AA8F34E-CF2D-43F8-8585-44F4FDB5AEBB}" type="sibTrans" cxnId="{80CF4141-3BA1-410D-B56C-31C741B8D3DD}">
      <dgm:prSet/>
      <dgm:spPr/>
      <dgm:t>
        <a:bodyPr/>
        <a:lstStyle/>
        <a:p>
          <a:endParaRPr lang="en-US"/>
        </a:p>
      </dgm:t>
    </dgm:pt>
    <dgm:pt modelId="{24C325F9-9AC8-4D2F-9AAE-81E8EFD70459}">
      <dgm:prSet/>
      <dgm:spPr/>
      <dgm:t>
        <a:bodyPr/>
        <a:lstStyle/>
        <a:p>
          <a:pPr>
            <a:defRPr b="1"/>
          </a:pPr>
          <a:r>
            <a:rPr lang="en-US"/>
            <a:t>2017</a:t>
          </a:r>
        </a:p>
      </dgm:t>
    </dgm:pt>
    <dgm:pt modelId="{20EA1EBD-4DDF-446C-9060-A3CDA35D7BF7}" type="parTrans" cxnId="{46EAABA4-BA58-4DA0-9BB1-E5767ED4D8AE}">
      <dgm:prSet/>
      <dgm:spPr/>
      <dgm:t>
        <a:bodyPr/>
        <a:lstStyle/>
        <a:p>
          <a:endParaRPr lang="en-US"/>
        </a:p>
      </dgm:t>
    </dgm:pt>
    <dgm:pt modelId="{7A362858-33C3-4C10-A1DD-614BAB8B9845}" type="sibTrans" cxnId="{46EAABA4-BA58-4DA0-9BB1-E5767ED4D8AE}">
      <dgm:prSet/>
      <dgm:spPr/>
      <dgm:t>
        <a:bodyPr/>
        <a:lstStyle/>
        <a:p>
          <a:endParaRPr lang="en-US"/>
        </a:p>
      </dgm:t>
    </dgm:pt>
    <dgm:pt modelId="{F76850F2-8BE0-4240-BF89-C5F509DE0C7E}">
      <dgm:prSet/>
      <dgm:spPr/>
      <dgm:t>
        <a:bodyPr/>
        <a:lstStyle/>
        <a:p>
          <a:r>
            <a:rPr lang="en-US" b="1" dirty="0"/>
            <a:t>5 sites added </a:t>
          </a:r>
          <a:r>
            <a:rPr lang="en-US" dirty="0"/>
            <a:t>in </a:t>
          </a:r>
          <a:r>
            <a:rPr lang="en-US" dirty="0" err="1"/>
            <a:t>Ecola</a:t>
          </a:r>
          <a:r>
            <a:rPr lang="en-US" dirty="0"/>
            <a:t> Creek (2), </a:t>
          </a:r>
          <a:r>
            <a:rPr lang="en-US" dirty="0" err="1"/>
            <a:t>Klaskanine</a:t>
          </a:r>
          <a:r>
            <a:rPr lang="en-US" dirty="0"/>
            <a:t> River (2), and </a:t>
          </a:r>
          <a:r>
            <a:rPr lang="en-US" dirty="0" err="1"/>
            <a:t>Cullaby</a:t>
          </a:r>
          <a:r>
            <a:rPr lang="en-US" dirty="0"/>
            <a:t> Creek (1)</a:t>
          </a:r>
        </a:p>
      </dgm:t>
    </dgm:pt>
    <dgm:pt modelId="{1549909C-5FB5-49A3-9B2E-20FEC6837C50}" type="parTrans" cxnId="{A421F91A-2863-4278-B632-1B6D9E7F56E3}">
      <dgm:prSet/>
      <dgm:spPr/>
      <dgm:t>
        <a:bodyPr/>
        <a:lstStyle/>
        <a:p>
          <a:endParaRPr lang="en-US"/>
        </a:p>
      </dgm:t>
    </dgm:pt>
    <dgm:pt modelId="{EEF00136-5EB0-4FAA-A4DC-E8724B7A1160}" type="sibTrans" cxnId="{A421F91A-2863-4278-B632-1B6D9E7F56E3}">
      <dgm:prSet/>
      <dgm:spPr/>
      <dgm:t>
        <a:bodyPr/>
        <a:lstStyle/>
        <a:p>
          <a:endParaRPr lang="en-US"/>
        </a:p>
      </dgm:t>
    </dgm:pt>
    <dgm:pt modelId="{CCF93A69-620D-4A00-A4DA-5C108C7FBB9A}">
      <dgm:prSet/>
      <dgm:spPr/>
      <dgm:t>
        <a:bodyPr/>
        <a:lstStyle/>
        <a:p>
          <a:pPr>
            <a:defRPr b="1"/>
          </a:pPr>
          <a:r>
            <a:rPr lang="en-US"/>
            <a:t>2018</a:t>
          </a:r>
        </a:p>
      </dgm:t>
    </dgm:pt>
    <dgm:pt modelId="{4026B474-7193-4DB6-B638-68B818E8B706}" type="parTrans" cxnId="{B6051233-A026-43EE-956B-2F3724BE76D0}">
      <dgm:prSet/>
      <dgm:spPr/>
      <dgm:t>
        <a:bodyPr/>
        <a:lstStyle/>
        <a:p>
          <a:endParaRPr lang="en-US"/>
        </a:p>
      </dgm:t>
    </dgm:pt>
    <dgm:pt modelId="{E966DE02-D63D-425D-A3A3-F3A6EF310A80}" type="sibTrans" cxnId="{B6051233-A026-43EE-956B-2F3724BE76D0}">
      <dgm:prSet/>
      <dgm:spPr/>
      <dgm:t>
        <a:bodyPr/>
        <a:lstStyle/>
        <a:p>
          <a:endParaRPr lang="en-US"/>
        </a:p>
      </dgm:t>
    </dgm:pt>
    <dgm:pt modelId="{CE7981F6-E57F-4865-80FE-D3F8065E02B4}">
      <dgm:prSet/>
      <dgm:spPr/>
      <dgm:t>
        <a:bodyPr/>
        <a:lstStyle/>
        <a:p>
          <a:r>
            <a:rPr lang="en-US" b="1" dirty="0"/>
            <a:t>8 sites added </a:t>
          </a:r>
          <a:r>
            <a:rPr lang="en-US" dirty="0"/>
            <a:t>in Little (2) and Big (2) Creeks, Little Bear (1) and Bear (2) Creeks, and another on the  </a:t>
          </a:r>
          <a:r>
            <a:rPr lang="en-US" dirty="0" err="1"/>
            <a:t>Klaskanine</a:t>
          </a:r>
          <a:r>
            <a:rPr lang="en-US" dirty="0"/>
            <a:t> River (1)</a:t>
          </a:r>
        </a:p>
      </dgm:t>
    </dgm:pt>
    <dgm:pt modelId="{1A06BB43-0755-49AA-9897-DFCE01AE9094}" type="parTrans" cxnId="{A937B632-1083-43B4-A0C1-EBF172A30AC9}">
      <dgm:prSet/>
      <dgm:spPr/>
      <dgm:t>
        <a:bodyPr/>
        <a:lstStyle/>
        <a:p>
          <a:endParaRPr lang="en-US"/>
        </a:p>
      </dgm:t>
    </dgm:pt>
    <dgm:pt modelId="{80495D63-7CD2-444E-97FB-2D4CBC60C6F1}" type="sibTrans" cxnId="{A937B632-1083-43B4-A0C1-EBF172A30AC9}">
      <dgm:prSet/>
      <dgm:spPr/>
      <dgm:t>
        <a:bodyPr/>
        <a:lstStyle/>
        <a:p>
          <a:endParaRPr lang="en-US"/>
        </a:p>
      </dgm:t>
    </dgm:pt>
    <dgm:pt modelId="{93DB0F38-4598-476D-935B-31E10FCED128}">
      <dgm:prSet/>
      <dgm:spPr/>
      <dgm:t>
        <a:bodyPr/>
        <a:lstStyle/>
        <a:p>
          <a:pPr>
            <a:defRPr b="1"/>
          </a:pPr>
          <a:r>
            <a:rPr lang="en-US"/>
            <a:t>2019</a:t>
          </a:r>
        </a:p>
      </dgm:t>
    </dgm:pt>
    <dgm:pt modelId="{CECFDDBD-30B4-48E5-8A72-614FEF0FB273}" type="parTrans" cxnId="{ACECEC60-C43B-47F2-A419-647D28F6A97E}">
      <dgm:prSet/>
      <dgm:spPr/>
      <dgm:t>
        <a:bodyPr/>
        <a:lstStyle/>
        <a:p>
          <a:endParaRPr lang="en-US"/>
        </a:p>
      </dgm:t>
    </dgm:pt>
    <dgm:pt modelId="{99580874-3B3C-41E1-8CE0-B563290E9193}" type="sibTrans" cxnId="{ACECEC60-C43B-47F2-A419-647D28F6A97E}">
      <dgm:prSet/>
      <dgm:spPr/>
      <dgm:t>
        <a:bodyPr/>
        <a:lstStyle/>
        <a:p>
          <a:endParaRPr lang="en-US"/>
        </a:p>
      </dgm:t>
    </dgm:pt>
    <dgm:pt modelId="{1BB3F747-05CC-4628-8C6D-77EF5480D24B}">
      <dgm:prSet/>
      <dgm:spPr/>
      <dgm:t>
        <a:bodyPr/>
        <a:lstStyle/>
        <a:p>
          <a:r>
            <a:rPr lang="en-US" dirty="0"/>
            <a:t>Continued monitoring 22 established sites</a:t>
          </a:r>
        </a:p>
      </dgm:t>
    </dgm:pt>
    <dgm:pt modelId="{62B9EC01-15FB-4FE1-A539-1D8779AF50C1}" type="parTrans" cxnId="{E7EBA93E-D2DF-4C6B-9D0C-2E0E7C47BE1E}">
      <dgm:prSet/>
      <dgm:spPr/>
      <dgm:t>
        <a:bodyPr/>
        <a:lstStyle/>
        <a:p>
          <a:endParaRPr lang="en-US"/>
        </a:p>
      </dgm:t>
    </dgm:pt>
    <dgm:pt modelId="{2822FD74-26FA-4F9D-86E0-43AC84960FFD}" type="sibTrans" cxnId="{E7EBA93E-D2DF-4C6B-9D0C-2E0E7C47BE1E}">
      <dgm:prSet/>
      <dgm:spPr/>
      <dgm:t>
        <a:bodyPr/>
        <a:lstStyle/>
        <a:p>
          <a:endParaRPr lang="en-US"/>
        </a:p>
      </dgm:t>
    </dgm:pt>
    <dgm:pt modelId="{593D427E-396A-48DF-9EE4-E18AB1254C11}">
      <dgm:prSet/>
      <dgm:spPr/>
      <dgm:t>
        <a:bodyPr/>
        <a:lstStyle/>
        <a:p>
          <a:pPr>
            <a:defRPr b="1"/>
          </a:pPr>
          <a:r>
            <a:rPr lang="en-US"/>
            <a:t>2020</a:t>
          </a:r>
        </a:p>
      </dgm:t>
    </dgm:pt>
    <dgm:pt modelId="{11C3875C-7E56-47D5-A17C-58249B5F8E9C}" type="parTrans" cxnId="{4351FE67-D9C8-41A0-B03F-89731B9D1CDD}">
      <dgm:prSet/>
      <dgm:spPr/>
      <dgm:t>
        <a:bodyPr/>
        <a:lstStyle/>
        <a:p>
          <a:endParaRPr lang="en-US"/>
        </a:p>
      </dgm:t>
    </dgm:pt>
    <dgm:pt modelId="{55A55C27-07A7-47C3-8B08-4BDF5A7E241E}" type="sibTrans" cxnId="{4351FE67-D9C8-41A0-B03F-89731B9D1CDD}">
      <dgm:prSet/>
      <dgm:spPr/>
      <dgm:t>
        <a:bodyPr/>
        <a:lstStyle/>
        <a:p>
          <a:endParaRPr lang="en-US"/>
        </a:p>
      </dgm:t>
    </dgm:pt>
    <dgm:pt modelId="{C4B6FE0D-F833-4FCF-9160-1FE77483BFBE}">
      <dgm:prSet/>
      <dgm:spPr/>
      <dgm:t>
        <a:bodyPr/>
        <a:lstStyle/>
        <a:p>
          <a:r>
            <a:rPr lang="en-US" dirty="0"/>
            <a:t>Updated Sample &amp; Analysis Plan</a:t>
          </a:r>
        </a:p>
      </dgm:t>
    </dgm:pt>
    <dgm:pt modelId="{793E6ABA-3693-4FFE-9696-CC5A532B557B}" type="parTrans" cxnId="{28710016-A8EF-48DC-9735-5CBC00BBF4C2}">
      <dgm:prSet/>
      <dgm:spPr/>
      <dgm:t>
        <a:bodyPr/>
        <a:lstStyle/>
        <a:p>
          <a:endParaRPr lang="en-US"/>
        </a:p>
      </dgm:t>
    </dgm:pt>
    <dgm:pt modelId="{CA42BF91-B78A-4F82-AB13-4F38E9473B2A}" type="sibTrans" cxnId="{28710016-A8EF-48DC-9735-5CBC00BBF4C2}">
      <dgm:prSet/>
      <dgm:spPr/>
      <dgm:t>
        <a:bodyPr/>
        <a:lstStyle/>
        <a:p>
          <a:endParaRPr lang="en-US"/>
        </a:p>
      </dgm:t>
    </dgm:pt>
    <dgm:pt modelId="{0FF32BB7-C367-49D9-B2AE-C350ACBCD351}">
      <dgm:prSet/>
      <dgm:spPr/>
      <dgm:t>
        <a:bodyPr/>
        <a:lstStyle/>
        <a:p>
          <a:r>
            <a:rPr lang="en-US" dirty="0"/>
            <a:t>Preliminary trend analysis</a:t>
          </a:r>
        </a:p>
      </dgm:t>
    </dgm:pt>
    <dgm:pt modelId="{A03BAF9C-9D42-4CF0-9E4A-9B97245C46BD}" type="parTrans" cxnId="{92EFC106-3F21-41B2-8E9E-87317FAA2E3A}">
      <dgm:prSet/>
      <dgm:spPr/>
      <dgm:t>
        <a:bodyPr/>
        <a:lstStyle/>
        <a:p>
          <a:endParaRPr lang="en-US"/>
        </a:p>
      </dgm:t>
    </dgm:pt>
    <dgm:pt modelId="{93DDFA0A-833B-4DBF-B73B-26E2B81BC986}" type="sibTrans" cxnId="{92EFC106-3F21-41B2-8E9E-87317FAA2E3A}">
      <dgm:prSet/>
      <dgm:spPr/>
      <dgm:t>
        <a:bodyPr/>
        <a:lstStyle/>
        <a:p>
          <a:endParaRPr lang="en-US"/>
        </a:p>
      </dgm:t>
    </dgm:pt>
    <dgm:pt modelId="{B019C2CF-6B05-4287-B796-64E930B7E76E}" type="pres">
      <dgm:prSet presAssocID="{F2B9DAD0-0A09-4C6A-BE04-703E878F5ED9}" presName="root" presStyleCnt="0">
        <dgm:presLayoutVars>
          <dgm:chMax/>
          <dgm:chPref/>
          <dgm:animLvl val="lvl"/>
        </dgm:presLayoutVars>
      </dgm:prSet>
      <dgm:spPr/>
    </dgm:pt>
    <dgm:pt modelId="{51E5B7AC-0561-46AF-A528-7BC1FE73723A}" type="pres">
      <dgm:prSet presAssocID="{F2B9DAD0-0A09-4C6A-BE04-703E878F5ED9}" presName="divider" presStyleLbl="node1" presStyleIdx="0" presStyleCnt="1"/>
      <dgm:spPr/>
    </dgm:pt>
    <dgm:pt modelId="{66D95FAF-461E-48F1-BE64-7EBF0C79C942}" type="pres">
      <dgm:prSet presAssocID="{F2B9DAD0-0A09-4C6A-BE04-703E878F5ED9}" presName="nodes" presStyleCnt="0">
        <dgm:presLayoutVars>
          <dgm:chMax/>
          <dgm:chPref/>
          <dgm:animLvl val="lvl"/>
        </dgm:presLayoutVars>
      </dgm:prSet>
      <dgm:spPr/>
    </dgm:pt>
    <dgm:pt modelId="{6D9173FD-BB3F-4A43-9306-0CE8D02D88CB}" type="pres">
      <dgm:prSet presAssocID="{661B8334-9B79-47B3-866A-3A8C56B0ED01}" presName="composite" presStyleCnt="0"/>
      <dgm:spPr/>
    </dgm:pt>
    <dgm:pt modelId="{A60F3575-F0D0-493C-A361-63C317F8A417}" type="pres">
      <dgm:prSet presAssocID="{661B8334-9B79-47B3-866A-3A8C56B0ED01}" presName="L1TextContainer" presStyleLbl="revTx" presStyleIdx="0" presStyleCnt="5">
        <dgm:presLayoutVars>
          <dgm:chMax val="1"/>
          <dgm:chPref val="1"/>
          <dgm:bulletEnabled val="1"/>
        </dgm:presLayoutVars>
      </dgm:prSet>
      <dgm:spPr/>
    </dgm:pt>
    <dgm:pt modelId="{90E8A78E-75DB-495E-8EC9-5E508F2476BF}" type="pres">
      <dgm:prSet presAssocID="{661B8334-9B79-47B3-866A-3A8C56B0ED01}" presName="L2TextContainerWrapper" presStyleCnt="0">
        <dgm:presLayoutVars>
          <dgm:chMax val="0"/>
          <dgm:chPref val="0"/>
          <dgm:bulletEnabled val="1"/>
        </dgm:presLayoutVars>
      </dgm:prSet>
      <dgm:spPr/>
    </dgm:pt>
    <dgm:pt modelId="{C1EFAB36-DED1-4B45-98EE-9E456144F546}" type="pres">
      <dgm:prSet presAssocID="{661B8334-9B79-47B3-866A-3A8C56B0ED01}" presName="L2TextContainer" presStyleLbl="bgAccFollowNode1" presStyleIdx="0" presStyleCnt="5"/>
      <dgm:spPr/>
    </dgm:pt>
    <dgm:pt modelId="{717B8858-5086-4A54-B2C8-2B2BFAC50847}" type="pres">
      <dgm:prSet presAssocID="{661B8334-9B79-47B3-866A-3A8C56B0ED01}" presName="FlexibleEmptyPlaceHolder" presStyleCnt="0"/>
      <dgm:spPr/>
    </dgm:pt>
    <dgm:pt modelId="{24B6370F-30B5-4CD7-8909-B9DD8A923893}" type="pres">
      <dgm:prSet presAssocID="{661B8334-9B79-47B3-866A-3A8C56B0ED01}" presName="ConnectLine" presStyleLbl="alignNode1" presStyleIdx="0" presStyleCnt="5"/>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C1A53F70-D3F9-4A27-83EA-C56F4DD1C889}" type="pres">
      <dgm:prSet presAssocID="{661B8334-9B79-47B3-866A-3A8C56B0ED01}" presName="ConnectorPoint" presStyleLbl="fgAcc1" presStyleIdx="0" presStyleCnt="5"/>
      <dgm:spPr>
        <a:solidFill>
          <a:schemeClr val="lt1">
            <a:alpha val="90000"/>
            <a:hueOff val="0"/>
            <a:satOff val="0"/>
            <a:lumOff val="0"/>
            <a:alphaOff val="0"/>
          </a:schemeClr>
        </a:solidFill>
        <a:ln w="12700" cap="flat" cmpd="sng" algn="ctr">
          <a:noFill/>
          <a:prstDash val="solid"/>
        </a:ln>
        <a:effectLst/>
      </dgm:spPr>
    </dgm:pt>
    <dgm:pt modelId="{CBB55D81-E6CD-428D-A475-94C4B221F7C8}" type="pres">
      <dgm:prSet presAssocID="{661B8334-9B79-47B3-866A-3A8C56B0ED01}" presName="EmptyPlaceHolder" presStyleCnt="0"/>
      <dgm:spPr/>
    </dgm:pt>
    <dgm:pt modelId="{5812267D-B216-424F-8FCB-5589F79039DD}" type="pres">
      <dgm:prSet presAssocID="{581AE0A0-745C-45FE-A326-141A8B107E7C}" presName="spaceBetweenRectangles" presStyleCnt="0"/>
      <dgm:spPr/>
    </dgm:pt>
    <dgm:pt modelId="{3C102FAC-3C85-487E-B6E7-CF23F2D34F8A}" type="pres">
      <dgm:prSet presAssocID="{24C325F9-9AC8-4D2F-9AAE-81E8EFD70459}" presName="composite" presStyleCnt="0"/>
      <dgm:spPr/>
    </dgm:pt>
    <dgm:pt modelId="{491FA5E0-4C0E-4F2E-885F-6268CA20182F}" type="pres">
      <dgm:prSet presAssocID="{24C325F9-9AC8-4D2F-9AAE-81E8EFD70459}" presName="L1TextContainer" presStyleLbl="revTx" presStyleIdx="1" presStyleCnt="5">
        <dgm:presLayoutVars>
          <dgm:chMax val="1"/>
          <dgm:chPref val="1"/>
          <dgm:bulletEnabled val="1"/>
        </dgm:presLayoutVars>
      </dgm:prSet>
      <dgm:spPr/>
    </dgm:pt>
    <dgm:pt modelId="{8A7E8F84-5F53-4F46-98EC-F80A672F386A}" type="pres">
      <dgm:prSet presAssocID="{24C325F9-9AC8-4D2F-9AAE-81E8EFD70459}" presName="L2TextContainerWrapper" presStyleCnt="0">
        <dgm:presLayoutVars>
          <dgm:chMax val="0"/>
          <dgm:chPref val="0"/>
          <dgm:bulletEnabled val="1"/>
        </dgm:presLayoutVars>
      </dgm:prSet>
      <dgm:spPr/>
    </dgm:pt>
    <dgm:pt modelId="{B29F9CD9-ECA6-4A33-92FD-473772060AF6}" type="pres">
      <dgm:prSet presAssocID="{24C325F9-9AC8-4D2F-9AAE-81E8EFD70459}" presName="L2TextContainer" presStyleLbl="bgAccFollowNode1" presStyleIdx="1" presStyleCnt="5"/>
      <dgm:spPr/>
    </dgm:pt>
    <dgm:pt modelId="{3E347BE8-E4E3-4E25-8854-746C8E077AAF}" type="pres">
      <dgm:prSet presAssocID="{24C325F9-9AC8-4D2F-9AAE-81E8EFD70459}" presName="FlexibleEmptyPlaceHolder" presStyleCnt="0"/>
      <dgm:spPr/>
    </dgm:pt>
    <dgm:pt modelId="{C199134E-027A-4267-9932-175833FDD065}" type="pres">
      <dgm:prSet presAssocID="{24C325F9-9AC8-4D2F-9AAE-81E8EFD70459}" presName="ConnectLine" presStyleLbl="alignNode1" presStyleIdx="1" presStyleCnt="5"/>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B88AF9BC-F69C-42D6-9641-7FD23F233D6C}" type="pres">
      <dgm:prSet presAssocID="{24C325F9-9AC8-4D2F-9AAE-81E8EFD70459}" presName="ConnectorPoint" presStyleLbl="fgAcc1" presStyleIdx="1" presStyleCnt="5"/>
      <dgm:spPr>
        <a:solidFill>
          <a:schemeClr val="lt1">
            <a:alpha val="90000"/>
            <a:hueOff val="0"/>
            <a:satOff val="0"/>
            <a:lumOff val="0"/>
            <a:alphaOff val="0"/>
          </a:schemeClr>
        </a:solidFill>
        <a:ln w="12700" cap="flat" cmpd="sng" algn="ctr">
          <a:noFill/>
          <a:prstDash val="solid"/>
        </a:ln>
        <a:effectLst/>
      </dgm:spPr>
    </dgm:pt>
    <dgm:pt modelId="{C7240B4E-6A7A-4B37-A6B7-70E2A109EA42}" type="pres">
      <dgm:prSet presAssocID="{24C325F9-9AC8-4D2F-9AAE-81E8EFD70459}" presName="EmptyPlaceHolder" presStyleCnt="0"/>
      <dgm:spPr/>
    </dgm:pt>
    <dgm:pt modelId="{D025681C-D453-4E23-B701-B3E90F31F0B5}" type="pres">
      <dgm:prSet presAssocID="{7A362858-33C3-4C10-A1DD-614BAB8B9845}" presName="spaceBetweenRectangles" presStyleCnt="0"/>
      <dgm:spPr/>
    </dgm:pt>
    <dgm:pt modelId="{9E0E5340-F6F5-4567-B2D7-B7FA3FE6D0AC}" type="pres">
      <dgm:prSet presAssocID="{CCF93A69-620D-4A00-A4DA-5C108C7FBB9A}" presName="composite" presStyleCnt="0"/>
      <dgm:spPr/>
    </dgm:pt>
    <dgm:pt modelId="{1FF3630F-5B3E-4803-A4F6-4D200F477B47}" type="pres">
      <dgm:prSet presAssocID="{CCF93A69-620D-4A00-A4DA-5C108C7FBB9A}" presName="L1TextContainer" presStyleLbl="revTx" presStyleIdx="2" presStyleCnt="5">
        <dgm:presLayoutVars>
          <dgm:chMax val="1"/>
          <dgm:chPref val="1"/>
          <dgm:bulletEnabled val="1"/>
        </dgm:presLayoutVars>
      </dgm:prSet>
      <dgm:spPr/>
    </dgm:pt>
    <dgm:pt modelId="{988E44AA-1C88-4A4B-9D05-1A58C74A740D}" type="pres">
      <dgm:prSet presAssocID="{CCF93A69-620D-4A00-A4DA-5C108C7FBB9A}" presName="L2TextContainerWrapper" presStyleCnt="0">
        <dgm:presLayoutVars>
          <dgm:chMax val="0"/>
          <dgm:chPref val="0"/>
          <dgm:bulletEnabled val="1"/>
        </dgm:presLayoutVars>
      </dgm:prSet>
      <dgm:spPr/>
    </dgm:pt>
    <dgm:pt modelId="{82CCC400-8BF3-4358-8F79-47D90DB2A844}" type="pres">
      <dgm:prSet presAssocID="{CCF93A69-620D-4A00-A4DA-5C108C7FBB9A}" presName="L2TextContainer" presStyleLbl="bgAccFollowNode1" presStyleIdx="2" presStyleCnt="5"/>
      <dgm:spPr/>
    </dgm:pt>
    <dgm:pt modelId="{4713496D-5C00-4993-BE91-11A56DB2A7BA}" type="pres">
      <dgm:prSet presAssocID="{CCF93A69-620D-4A00-A4DA-5C108C7FBB9A}" presName="FlexibleEmptyPlaceHolder" presStyleCnt="0"/>
      <dgm:spPr/>
    </dgm:pt>
    <dgm:pt modelId="{EE8C6971-BD22-4D6E-815F-3697901FF756}" type="pres">
      <dgm:prSet presAssocID="{CCF93A69-620D-4A00-A4DA-5C108C7FBB9A}" presName="ConnectLine" presStyleLbl="alignNode1" presStyleIdx="2" presStyleCnt="5"/>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05F91607-614F-4C0A-A88A-219890D2A005}" type="pres">
      <dgm:prSet presAssocID="{CCF93A69-620D-4A00-A4DA-5C108C7FBB9A}" presName="ConnectorPoint" presStyleLbl="fgAcc1" presStyleIdx="2" presStyleCnt="5"/>
      <dgm:spPr>
        <a:solidFill>
          <a:schemeClr val="lt1">
            <a:alpha val="90000"/>
            <a:hueOff val="0"/>
            <a:satOff val="0"/>
            <a:lumOff val="0"/>
            <a:alphaOff val="0"/>
          </a:schemeClr>
        </a:solidFill>
        <a:ln w="12700" cap="flat" cmpd="sng" algn="ctr">
          <a:noFill/>
          <a:prstDash val="solid"/>
        </a:ln>
        <a:effectLst/>
      </dgm:spPr>
    </dgm:pt>
    <dgm:pt modelId="{147A211F-B0A9-48DC-B54F-89174E7728A2}" type="pres">
      <dgm:prSet presAssocID="{CCF93A69-620D-4A00-A4DA-5C108C7FBB9A}" presName="EmptyPlaceHolder" presStyleCnt="0"/>
      <dgm:spPr/>
    </dgm:pt>
    <dgm:pt modelId="{F19B266F-9CB1-4B8E-8AAD-5DC0724534CF}" type="pres">
      <dgm:prSet presAssocID="{E966DE02-D63D-425D-A3A3-F3A6EF310A80}" presName="spaceBetweenRectangles" presStyleCnt="0"/>
      <dgm:spPr/>
    </dgm:pt>
    <dgm:pt modelId="{51BF9195-5B71-41B0-BAD3-4EA1E96D25B3}" type="pres">
      <dgm:prSet presAssocID="{93DB0F38-4598-476D-935B-31E10FCED128}" presName="composite" presStyleCnt="0"/>
      <dgm:spPr/>
    </dgm:pt>
    <dgm:pt modelId="{8186DC34-31AE-4AFE-8607-C625AA630284}" type="pres">
      <dgm:prSet presAssocID="{93DB0F38-4598-476D-935B-31E10FCED128}" presName="L1TextContainer" presStyleLbl="revTx" presStyleIdx="3" presStyleCnt="5">
        <dgm:presLayoutVars>
          <dgm:chMax val="1"/>
          <dgm:chPref val="1"/>
          <dgm:bulletEnabled val="1"/>
        </dgm:presLayoutVars>
      </dgm:prSet>
      <dgm:spPr/>
    </dgm:pt>
    <dgm:pt modelId="{FA6BE1C9-31DE-44A8-B060-8E2BB0237DB0}" type="pres">
      <dgm:prSet presAssocID="{93DB0F38-4598-476D-935B-31E10FCED128}" presName="L2TextContainerWrapper" presStyleCnt="0">
        <dgm:presLayoutVars>
          <dgm:chMax val="0"/>
          <dgm:chPref val="0"/>
          <dgm:bulletEnabled val="1"/>
        </dgm:presLayoutVars>
      </dgm:prSet>
      <dgm:spPr/>
    </dgm:pt>
    <dgm:pt modelId="{A887F747-37D8-429F-85CB-F3A1F850F633}" type="pres">
      <dgm:prSet presAssocID="{93DB0F38-4598-476D-935B-31E10FCED128}" presName="L2TextContainer" presStyleLbl="bgAccFollowNode1" presStyleIdx="3" presStyleCnt="5"/>
      <dgm:spPr/>
    </dgm:pt>
    <dgm:pt modelId="{2CB9CA4E-2E7B-41C4-A2A1-7F7D563CE7D3}" type="pres">
      <dgm:prSet presAssocID="{93DB0F38-4598-476D-935B-31E10FCED128}" presName="FlexibleEmptyPlaceHolder" presStyleCnt="0"/>
      <dgm:spPr/>
    </dgm:pt>
    <dgm:pt modelId="{BF91387E-9276-42C6-AD74-8CDC8D55D53E}" type="pres">
      <dgm:prSet presAssocID="{93DB0F38-4598-476D-935B-31E10FCED128}" presName="ConnectLine" presStyleLbl="alignNode1" presStyleIdx="3" presStyleCnt="5"/>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BC50E597-9EB9-461F-B770-1C334DAA1801}" type="pres">
      <dgm:prSet presAssocID="{93DB0F38-4598-476D-935B-31E10FCED128}" presName="ConnectorPoint" presStyleLbl="fgAcc1" presStyleIdx="3" presStyleCnt="5"/>
      <dgm:spPr>
        <a:solidFill>
          <a:schemeClr val="lt1">
            <a:alpha val="90000"/>
            <a:hueOff val="0"/>
            <a:satOff val="0"/>
            <a:lumOff val="0"/>
            <a:alphaOff val="0"/>
          </a:schemeClr>
        </a:solidFill>
        <a:ln w="12700" cap="flat" cmpd="sng" algn="ctr">
          <a:noFill/>
          <a:prstDash val="solid"/>
        </a:ln>
        <a:effectLst/>
      </dgm:spPr>
    </dgm:pt>
    <dgm:pt modelId="{D28C6BC2-93D3-48DE-8A77-82A3EAAF5C15}" type="pres">
      <dgm:prSet presAssocID="{93DB0F38-4598-476D-935B-31E10FCED128}" presName="EmptyPlaceHolder" presStyleCnt="0"/>
      <dgm:spPr/>
    </dgm:pt>
    <dgm:pt modelId="{585DDF79-6D04-42FE-920B-81CA6B5157C7}" type="pres">
      <dgm:prSet presAssocID="{99580874-3B3C-41E1-8CE0-B563290E9193}" presName="spaceBetweenRectangles" presStyleCnt="0"/>
      <dgm:spPr/>
    </dgm:pt>
    <dgm:pt modelId="{9FCC153B-E18D-4444-A56C-D98403BFD308}" type="pres">
      <dgm:prSet presAssocID="{593D427E-396A-48DF-9EE4-E18AB1254C11}" presName="composite" presStyleCnt="0"/>
      <dgm:spPr/>
    </dgm:pt>
    <dgm:pt modelId="{4866FD52-7E23-440E-9B12-FE1543622A82}" type="pres">
      <dgm:prSet presAssocID="{593D427E-396A-48DF-9EE4-E18AB1254C11}" presName="L1TextContainer" presStyleLbl="revTx" presStyleIdx="4" presStyleCnt="5">
        <dgm:presLayoutVars>
          <dgm:chMax val="1"/>
          <dgm:chPref val="1"/>
          <dgm:bulletEnabled val="1"/>
        </dgm:presLayoutVars>
      </dgm:prSet>
      <dgm:spPr/>
    </dgm:pt>
    <dgm:pt modelId="{9C9C19B8-1CA0-42E7-9E68-1AAE21B5AE9F}" type="pres">
      <dgm:prSet presAssocID="{593D427E-396A-48DF-9EE4-E18AB1254C11}" presName="L2TextContainerWrapper" presStyleCnt="0">
        <dgm:presLayoutVars>
          <dgm:chMax val="0"/>
          <dgm:chPref val="0"/>
          <dgm:bulletEnabled val="1"/>
        </dgm:presLayoutVars>
      </dgm:prSet>
      <dgm:spPr/>
    </dgm:pt>
    <dgm:pt modelId="{01BF0F5B-2BCA-4F1E-A528-8A9DF44AB8C2}" type="pres">
      <dgm:prSet presAssocID="{593D427E-396A-48DF-9EE4-E18AB1254C11}" presName="L2TextContainer" presStyleLbl="bgAccFollowNode1" presStyleIdx="4" presStyleCnt="5"/>
      <dgm:spPr/>
    </dgm:pt>
    <dgm:pt modelId="{52167B84-C993-472C-986E-41F4B30C6E29}" type="pres">
      <dgm:prSet presAssocID="{593D427E-396A-48DF-9EE4-E18AB1254C11}" presName="FlexibleEmptyPlaceHolder" presStyleCnt="0"/>
      <dgm:spPr/>
    </dgm:pt>
    <dgm:pt modelId="{6A17B807-FEF8-412E-9D6E-9B44CC23D3D2}" type="pres">
      <dgm:prSet presAssocID="{593D427E-396A-48DF-9EE4-E18AB1254C11}" presName="ConnectLine" presStyleLbl="alignNode1" presStyleIdx="4" presStyleCnt="5"/>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C9AF6D38-2E16-43CF-9265-08275DCBEF86}" type="pres">
      <dgm:prSet presAssocID="{593D427E-396A-48DF-9EE4-E18AB1254C11}" presName="ConnectorPoint" presStyleLbl="fgAcc1" presStyleIdx="4" presStyleCnt="5"/>
      <dgm:spPr>
        <a:solidFill>
          <a:schemeClr val="lt1">
            <a:alpha val="90000"/>
            <a:hueOff val="0"/>
            <a:satOff val="0"/>
            <a:lumOff val="0"/>
            <a:alphaOff val="0"/>
          </a:schemeClr>
        </a:solidFill>
        <a:ln w="12700" cap="flat" cmpd="sng" algn="ctr">
          <a:noFill/>
          <a:prstDash val="solid"/>
        </a:ln>
        <a:effectLst/>
      </dgm:spPr>
    </dgm:pt>
    <dgm:pt modelId="{F1336CA6-B68B-4501-88E0-D18FB7D88717}" type="pres">
      <dgm:prSet presAssocID="{593D427E-396A-48DF-9EE4-E18AB1254C11}" presName="EmptyPlaceHolder" presStyleCnt="0"/>
      <dgm:spPr/>
    </dgm:pt>
  </dgm:ptLst>
  <dgm:cxnLst>
    <dgm:cxn modelId="{8048C001-F7C9-457E-9C1E-4A23702AA0D2}" type="presOf" srcId="{661B8334-9B79-47B3-866A-3A8C56B0ED01}" destId="{A60F3575-F0D0-493C-A361-63C317F8A417}" srcOrd="0" destOrd="0" presId="urn:microsoft.com/office/officeart/2017/3/layout/HorizontalPathTimeline"/>
    <dgm:cxn modelId="{92EFC106-3F21-41B2-8E9E-87317FAA2E3A}" srcId="{593D427E-396A-48DF-9EE4-E18AB1254C11}" destId="{0FF32BB7-C367-49D9-B2AE-C350ACBCD351}" srcOrd="1" destOrd="0" parTransId="{A03BAF9C-9D42-4CF0-9E4A-9B97245C46BD}" sibTransId="{93DDFA0A-833B-4DBF-B73B-26E2B81BC986}"/>
    <dgm:cxn modelId="{28710016-A8EF-48DC-9735-5CBC00BBF4C2}" srcId="{593D427E-396A-48DF-9EE4-E18AB1254C11}" destId="{C4B6FE0D-F833-4FCF-9160-1FE77483BFBE}" srcOrd="0" destOrd="0" parTransId="{793E6ABA-3693-4FFE-9696-CC5A532B557B}" sibTransId="{CA42BF91-B78A-4F82-AB13-4F38E9473B2A}"/>
    <dgm:cxn modelId="{A421F91A-2863-4278-B632-1B6D9E7F56E3}" srcId="{24C325F9-9AC8-4D2F-9AAE-81E8EFD70459}" destId="{F76850F2-8BE0-4240-BF89-C5F509DE0C7E}" srcOrd="0" destOrd="0" parTransId="{1549909C-5FB5-49A3-9B2E-20FEC6837C50}" sibTransId="{EEF00136-5EB0-4FAA-A4DC-E8724B7A1160}"/>
    <dgm:cxn modelId="{0AE4F424-BE8A-471A-A330-10BB6176DE0B}" srcId="{661B8334-9B79-47B3-866A-3A8C56B0ED01}" destId="{C3903069-D5A8-4152-A5DF-06863655EE6D}" srcOrd="0" destOrd="0" parTransId="{1617B481-B49F-4E5D-B8CC-55D3D2C82100}" sibTransId="{2B7EDBDC-3946-4239-8884-5845E59A6D92}"/>
    <dgm:cxn modelId="{ADD7C728-FAC3-4B97-9223-2600F6D8A10B}" srcId="{F2B9DAD0-0A09-4C6A-BE04-703E878F5ED9}" destId="{661B8334-9B79-47B3-866A-3A8C56B0ED01}" srcOrd="0" destOrd="0" parTransId="{152345B6-1C12-4263-AB27-82E98A0393D9}" sibTransId="{581AE0A0-745C-45FE-A326-141A8B107E7C}"/>
    <dgm:cxn modelId="{21900A29-E8BA-4F17-B0B9-2F608D0830D6}" type="presOf" srcId="{24C325F9-9AC8-4D2F-9AAE-81E8EFD70459}" destId="{491FA5E0-4C0E-4F2E-885F-6268CA20182F}" srcOrd="0" destOrd="0" presId="urn:microsoft.com/office/officeart/2017/3/layout/HorizontalPathTimeline"/>
    <dgm:cxn modelId="{A937B632-1083-43B4-A0C1-EBF172A30AC9}" srcId="{CCF93A69-620D-4A00-A4DA-5C108C7FBB9A}" destId="{CE7981F6-E57F-4865-80FE-D3F8065E02B4}" srcOrd="0" destOrd="0" parTransId="{1A06BB43-0755-49AA-9897-DFCE01AE9094}" sibTransId="{80495D63-7CD2-444E-97FB-2D4CBC60C6F1}"/>
    <dgm:cxn modelId="{B6051233-A026-43EE-956B-2F3724BE76D0}" srcId="{F2B9DAD0-0A09-4C6A-BE04-703E878F5ED9}" destId="{CCF93A69-620D-4A00-A4DA-5C108C7FBB9A}" srcOrd="2" destOrd="0" parTransId="{4026B474-7193-4DB6-B638-68B818E8B706}" sibTransId="{E966DE02-D63D-425D-A3A3-F3A6EF310A80}"/>
    <dgm:cxn modelId="{E7EBA93E-D2DF-4C6B-9D0C-2E0E7C47BE1E}" srcId="{93DB0F38-4598-476D-935B-31E10FCED128}" destId="{1BB3F747-05CC-4628-8C6D-77EF5480D24B}" srcOrd="0" destOrd="0" parTransId="{62B9EC01-15FB-4FE1-A539-1D8779AF50C1}" sibTransId="{2822FD74-26FA-4F9D-86E0-43AC84960FFD}"/>
    <dgm:cxn modelId="{ACECEC60-C43B-47F2-A419-647D28F6A97E}" srcId="{F2B9DAD0-0A09-4C6A-BE04-703E878F5ED9}" destId="{93DB0F38-4598-476D-935B-31E10FCED128}" srcOrd="3" destOrd="0" parTransId="{CECFDDBD-30B4-48E5-8A72-614FEF0FB273}" sibTransId="{99580874-3B3C-41E1-8CE0-B563290E9193}"/>
    <dgm:cxn modelId="{4BE02541-0851-4A8D-A136-327E734FA6FB}" type="presOf" srcId="{C4B6FE0D-F833-4FCF-9160-1FE77483BFBE}" destId="{01BF0F5B-2BCA-4F1E-A528-8A9DF44AB8C2}" srcOrd="0" destOrd="0" presId="urn:microsoft.com/office/officeart/2017/3/layout/HorizontalPathTimeline"/>
    <dgm:cxn modelId="{80CF4141-3BA1-410D-B56C-31C741B8D3DD}" srcId="{661B8334-9B79-47B3-866A-3A8C56B0ED01}" destId="{C43A835A-3F77-4815-B4B4-B69AB64F375F}" srcOrd="1" destOrd="0" parTransId="{C129D9B9-8F18-4E36-A16F-D71C3E683F59}" sibTransId="{0AA8F34E-CF2D-43F8-8585-44F4FDB5AEBB}"/>
    <dgm:cxn modelId="{4351FE67-D9C8-41A0-B03F-89731B9D1CDD}" srcId="{F2B9DAD0-0A09-4C6A-BE04-703E878F5ED9}" destId="{593D427E-396A-48DF-9EE4-E18AB1254C11}" srcOrd="4" destOrd="0" parTransId="{11C3875C-7E56-47D5-A17C-58249B5F8E9C}" sibTransId="{55A55C27-07A7-47C3-8B08-4BDF5A7E241E}"/>
    <dgm:cxn modelId="{518E4E52-09A6-415B-92B9-5D792DA36A07}" type="presOf" srcId="{593D427E-396A-48DF-9EE4-E18AB1254C11}" destId="{4866FD52-7E23-440E-9B12-FE1543622A82}" srcOrd="0" destOrd="0" presId="urn:microsoft.com/office/officeart/2017/3/layout/HorizontalPathTimeline"/>
    <dgm:cxn modelId="{74E34655-FB11-49FC-BBFB-0C1C26485C82}" type="presOf" srcId="{F76850F2-8BE0-4240-BF89-C5F509DE0C7E}" destId="{B29F9CD9-ECA6-4A33-92FD-473772060AF6}" srcOrd="0" destOrd="0" presId="urn:microsoft.com/office/officeart/2017/3/layout/HorizontalPathTimeline"/>
    <dgm:cxn modelId="{1FDE0157-B825-4DB4-8835-C23457960C13}" type="presOf" srcId="{93DB0F38-4598-476D-935B-31E10FCED128}" destId="{8186DC34-31AE-4AFE-8607-C625AA630284}" srcOrd="0" destOrd="0" presId="urn:microsoft.com/office/officeart/2017/3/layout/HorizontalPathTimeline"/>
    <dgm:cxn modelId="{6F03BD83-9F84-41B0-8A5B-F3CCAC723901}" type="presOf" srcId="{CCF93A69-620D-4A00-A4DA-5C108C7FBB9A}" destId="{1FF3630F-5B3E-4803-A4F6-4D200F477B47}" srcOrd="0" destOrd="0" presId="urn:microsoft.com/office/officeart/2017/3/layout/HorizontalPathTimeline"/>
    <dgm:cxn modelId="{644F6796-F328-4054-8347-0D80FC79BC46}" type="presOf" srcId="{CE7981F6-E57F-4865-80FE-D3F8065E02B4}" destId="{82CCC400-8BF3-4358-8F79-47D90DB2A844}" srcOrd="0" destOrd="0" presId="urn:microsoft.com/office/officeart/2017/3/layout/HorizontalPathTimeline"/>
    <dgm:cxn modelId="{46EAABA4-BA58-4DA0-9BB1-E5767ED4D8AE}" srcId="{F2B9DAD0-0A09-4C6A-BE04-703E878F5ED9}" destId="{24C325F9-9AC8-4D2F-9AAE-81E8EFD70459}" srcOrd="1" destOrd="0" parTransId="{20EA1EBD-4DDF-446C-9060-A3CDA35D7BF7}" sibTransId="{7A362858-33C3-4C10-A1DD-614BAB8B9845}"/>
    <dgm:cxn modelId="{E7B7A3AC-EAC6-42FE-9271-B2A6C59E980C}" type="presOf" srcId="{C3903069-D5A8-4152-A5DF-06863655EE6D}" destId="{C1EFAB36-DED1-4B45-98EE-9E456144F546}" srcOrd="0" destOrd="0" presId="urn:microsoft.com/office/officeart/2017/3/layout/HorizontalPathTimeline"/>
    <dgm:cxn modelId="{F5C766BC-1204-4ADA-BD5C-1CFD23D8C085}" type="presOf" srcId="{1BB3F747-05CC-4628-8C6D-77EF5480D24B}" destId="{A887F747-37D8-429F-85CB-F3A1F850F633}" srcOrd="0" destOrd="0" presId="urn:microsoft.com/office/officeart/2017/3/layout/HorizontalPathTimeline"/>
    <dgm:cxn modelId="{A0AB85BE-34F4-4DFC-9345-BCDDAF369F56}" type="presOf" srcId="{C43A835A-3F77-4815-B4B4-B69AB64F375F}" destId="{C1EFAB36-DED1-4B45-98EE-9E456144F546}" srcOrd="0" destOrd="1" presId="urn:microsoft.com/office/officeart/2017/3/layout/HorizontalPathTimeline"/>
    <dgm:cxn modelId="{BDC7E9D6-FF32-4446-9A6D-ABD2604C1E2B}" type="presOf" srcId="{0FF32BB7-C367-49D9-B2AE-C350ACBCD351}" destId="{01BF0F5B-2BCA-4F1E-A528-8A9DF44AB8C2}" srcOrd="0" destOrd="1" presId="urn:microsoft.com/office/officeart/2017/3/layout/HorizontalPathTimeline"/>
    <dgm:cxn modelId="{263A3FDC-2680-484B-AC7C-824DA1763A64}" type="presOf" srcId="{F2B9DAD0-0A09-4C6A-BE04-703E878F5ED9}" destId="{B019C2CF-6B05-4287-B796-64E930B7E76E}" srcOrd="0" destOrd="0" presId="urn:microsoft.com/office/officeart/2017/3/layout/HorizontalPathTimeline"/>
    <dgm:cxn modelId="{F5639AE3-11FE-4C5B-8860-21271F08C7A7}" type="presParOf" srcId="{B019C2CF-6B05-4287-B796-64E930B7E76E}" destId="{51E5B7AC-0561-46AF-A528-7BC1FE73723A}" srcOrd="0" destOrd="0" presId="urn:microsoft.com/office/officeart/2017/3/layout/HorizontalPathTimeline"/>
    <dgm:cxn modelId="{9FC1CC0F-43AD-437F-9E0B-FD28A5A65082}" type="presParOf" srcId="{B019C2CF-6B05-4287-B796-64E930B7E76E}" destId="{66D95FAF-461E-48F1-BE64-7EBF0C79C942}" srcOrd="1" destOrd="0" presId="urn:microsoft.com/office/officeart/2017/3/layout/HorizontalPathTimeline"/>
    <dgm:cxn modelId="{99C8B6D2-1FB4-4532-B905-DD78B81D4C17}" type="presParOf" srcId="{66D95FAF-461E-48F1-BE64-7EBF0C79C942}" destId="{6D9173FD-BB3F-4A43-9306-0CE8D02D88CB}" srcOrd="0" destOrd="0" presId="urn:microsoft.com/office/officeart/2017/3/layout/HorizontalPathTimeline"/>
    <dgm:cxn modelId="{EDE27BEA-13F8-4F07-B43C-97C9C0CA30F3}" type="presParOf" srcId="{6D9173FD-BB3F-4A43-9306-0CE8D02D88CB}" destId="{A60F3575-F0D0-493C-A361-63C317F8A417}" srcOrd="0" destOrd="0" presId="urn:microsoft.com/office/officeart/2017/3/layout/HorizontalPathTimeline"/>
    <dgm:cxn modelId="{D069A4CF-2776-472D-AD2D-46ACD658D2ED}" type="presParOf" srcId="{6D9173FD-BB3F-4A43-9306-0CE8D02D88CB}" destId="{90E8A78E-75DB-495E-8EC9-5E508F2476BF}" srcOrd="1" destOrd="0" presId="urn:microsoft.com/office/officeart/2017/3/layout/HorizontalPathTimeline"/>
    <dgm:cxn modelId="{C78E4691-2E86-47EE-B66A-AA04989736BA}" type="presParOf" srcId="{90E8A78E-75DB-495E-8EC9-5E508F2476BF}" destId="{C1EFAB36-DED1-4B45-98EE-9E456144F546}" srcOrd="0" destOrd="0" presId="urn:microsoft.com/office/officeart/2017/3/layout/HorizontalPathTimeline"/>
    <dgm:cxn modelId="{F678FC98-AE22-4F2F-BC45-AA3DBCC58810}" type="presParOf" srcId="{90E8A78E-75DB-495E-8EC9-5E508F2476BF}" destId="{717B8858-5086-4A54-B2C8-2B2BFAC50847}" srcOrd="1" destOrd="0" presId="urn:microsoft.com/office/officeart/2017/3/layout/HorizontalPathTimeline"/>
    <dgm:cxn modelId="{C55F4534-CB08-4B15-95B8-3735B93D977D}" type="presParOf" srcId="{6D9173FD-BB3F-4A43-9306-0CE8D02D88CB}" destId="{24B6370F-30B5-4CD7-8909-B9DD8A923893}" srcOrd="2" destOrd="0" presId="urn:microsoft.com/office/officeart/2017/3/layout/HorizontalPathTimeline"/>
    <dgm:cxn modelId="{120E3790-E7CB-4FDA-B68D-8786B8B5F738}" type="presParOf" srcId="{6D9173FD-BB3F-4A43-9306-0CE8D02D88CB}" destId="{C1A53F70-D3F9-4A27-83EA-C56F4DD1C889}" srcOrd="3" destOrd="0" presId="urn:microsoft.com/office/officeart/2017/3/layout/HorizontalPathTimeline"/>
    <dgm:cxn modelId="{4935B35E-AC6B-4515-A7A1-FF850DE1CC71}" type="presParOf" srcId="{6D9173FD-BB3F-4A43-9306-0CE8D02D88CB}" destId="{CBB55D81-E6CD-428D-A475-94C4B221F7C8}" srcOrd="4" destOrd="0" presId="urn:microsoft.com/office/officeart/2017/3/layout/HorizontalPathTimeline"/>
    <dgm:cxn modelId="{8C44AE5E-1107-4DAB-8FAC-68C45F11DE26}" type="presParOf" srcId="{66D95FAF-461E-48F1-BE64-7EBF0C79C942}" destId="{5812267D-B216-424F-8FCB-5589F79039DD}" srcOrd="1" destOrd="0" presId="urn:microsoft.com/office/officeart/2017/3/layout/HorizontalPathTimeline"/>
    <dgm:cxn modelId="{E54DEBB0-8D9D-4D08-8EF8-40F271D5B40D}" type="presParOf" srcId="{66D95FAF-461E-48F1-BE64-7EBF0C79C942}" destId="{3C102FAC-3C85-487E-B6E7-CF23F2D34F8A}" srcOrd="2" destOrd="0" presId="urn:microsoft.com/office/officeart/2017/3/layout/HorizontalPathTimeline"/>
    <dgm:cxn modelId="{862C7353-03DA-4B4E-A6AB-7D578781B665}" type="presParOf" srcId="{3C102FAC-3C85-487E-B6E7-CF23F2D34F8A}" destId="{491FA5E0-4C0E-4F2E-885F-6268CA20182F}" srcOrd="0" destOrd="0" presId="urn:microsoft.com/office/officeart/2017/3/layout/HorizontalPathTimeline"/>
    <dgm:cxn modelId="{5B4A2309-E319-4758-A438-9ACC964D7610}" type="presParOf" srcId="{3C102FAC-3C85-487E-B6E7-CF23F2D34F8A}" destId="{8A7E8F84-5F53-4F46-98EC-F80A672F386A}" srcOrd="1" destOrd="0" presId="urn:microsoft.com/office/officeart/2017/3/layout/HorizontalPathTimeline"/>
    <dgm:cxn modelId="{D32A7DB1-CED3-429D-AF2D-94FF1004B014}" type="presParOf" srcId="{8A7E8F84-5F53-4F46-98EC-F80A672F386A}" destId="{B29F9CD9-ECA6-4A33-92FD-473772060AF6}" srcOrd="0" destOrd="0" presId="urn:microsoft.com/office/officeart/2017/3/layout/HorizontalPathTimeline"/>
    <dgm:cxn modelId="{2B80DC4D-76C6-4C42-8323-98E82BBCEA98}" type="presParOf" srcId="{8A7E8F84-5F53-4F46-98EC-F80A672F386A}" destId="{3E347BE8-E4E3-4E25-8854-746C8E077AAF}" srcOrd="1" destOrd="0" presId="urn:microsoft.com/office/officeart/2017/3/layout/HorizontalPathTimeline"/>
    <dgm:cxn modelId="{74D1FF32-3FFD-486F-9120-AA07B55CE045}" type="presParOf" srcId="{3C102FAC-3C85-487E-B6E7-CF23F2D34F8A}" destId="{C199134E-027A-4267-9932-175833FDD065}" srcOrd="2" destOrd="0" presId="urn:microsoft.com/office/officeart/2017/3/layout/HorizontalPathTimeline"/>
    <dgm:cxn modelId="{E872062D-405D-4C8D-9067-77C91A963B52}" type="presParOf" srcId="{3C102FAC-3C85-487E-B6E7-CF23F2D34F8A}" destId="{B88AF9BC-F69C-42D6-9641-7FD23F233D6C}" srcOrd="3" destOrd="0" presId="urn:microsoft.com/office/officeart/2017/3/layout/HorizontalPathTimeline"/>
    <dgm:cxn modelId="{93EF9138-E705-46DE-AF44-F1A763C283F7}" type="presParOf" srcId="{3C102FAC-3C85-487E-B6E7-CF23F2D34F8A}" destId="{C7240B4E-6A7A-4B37-A6B7-70E2A109EA42}" srcOrd="4" destOrd="0" presId="urn:microsoft.com/office/officeart/2017/3/layout/HorizontalPathTimeline"/>
    <dgm:cxn modelId="{FF106C5B-4DD3-4315-9288-A29875C60718}" type="presParOf" srcId="{66D95FAF-461E-48F1-BE64-7EBF0C79C942}" destId="{D025681C-D453-4E23-B701-B3E90F31F0B5}" srcOrd="3" destOrd="0" presId="urn:microsoft.com/office/officeart/2017/3/layout/HorizontalPathTimeline"/>
    <dgm:cxn modelId="{DD3561A1-CB9B-455F-AB1D-AD729EC98054}" type="presParOf" srcId="{66D95FAF-461E-48F1-BE64-7EBF0C79C942}" destId="{9E0E5340-F6F5-4567-B2D7-B7FA3FE6D0AC}" srcOrd="4" destOrd="0" presId="urn:microsoft.com/office/officeart/2017/3/layout/HorizontalPathTimeline"/>
    <dgm:cxn modelId="{E346E47D-09EB-4D82-846D-71D7BF771598}" type="presParOf" srcId="{9E0E5340-F6F5-4567-B2D7-B7FA3FE6D0AC}" destId="{1FF3630F-5B3E-4803-A4F6-4D200F477B47}" srcOrd="0" destOrd="0" presId="urn:microsoft.com/office/officeart/2017/3/layout/HorizontalPathTimeline"/>
    <dgm:cxn modelId="{E33E1AC4-5EDB-4018-A290-D6D811CA8641}" type="presParOf" srcId="{9E0E5340-F6F5-4567-B2D7-B7FA3FE6D0AC}" destId="{988E44AA-1C88-4A4B-9D05-1A58C74A740D}" srcOrd="1" destOrd="0" presId="urn:microsoft.com/office/officeart/2017/3/layout/HorizontalPathTimeline"/>
    <dgm:cxn modelId="{997696DA-5EE5-4556-8B8C-F1D3A09D8579}" type="presParOf" srcId="{988E44AA-1C88-4A4B-9D05-1A58C74A740D}" destId="{82CCC400-8BF3-4358-8F79-47D90DB2A844}" srcOrd="0" destOrd="0" presId="urn:microsoft.com/office/officeart/2017/3/layout/HorizontalPathTimeline"/>
    <dgm:cxn modelId="{B5583C34-963A-4F7D-89D2-79B08FBA0EB5}" type="presParOf" srcId="{988E44AA-1C88-4A4B-9D05-1A58C74A740D}" destId="{4713496D-5C00-4993-BE91-11A56DB2A7BA}" srcOrd="1" destOrd="0" presId="urn:microsoft.com/office/officeart/2017/3/layout/HorizontalPathTimeline"/>
    <dgm:cxn modelId="{B17AD962-F7E0-47EA-A1D6-4AC8A859A0FF}" type="presParOf" srcId="{9E0E5340-F6F5-4567-B2D7-B7FA3FE6D0AC}" destId="{EE8C6971-BD22-4D6E-815F-3697901FF756}" srcOrd="2" destOrd="0" presId="urn:microsoft.com/office/officeart/2017/3/layout/HorizontalPathTimeline"/>
    <dgm:cxn modelId="{DC8E63C9-2997-4A28-8EDA-4E3E5CECC5E9}" type="presParOf" srcId="{9E0E5340-F6F5-4567-B2D7-B7FA3FE6D0AC}" destId="{05F91607-614F-4C0A-A88A-219890D2A005}" srcOrd="3" destOrd="0" presId="urn:microsoft.com/office/officeart/2017/3/layout/HorizontalPathTimeline"/>
    <dgm:cxn modelId="{3872DE24-B4BC-4BA8-B351-FBB7B43E3853}" type="presParOf" srcId="{9E0E5340-F6F5-4567-B2D7-B7FA3FE6D0AC}" destId="{147A211F-B0A9-48DC-B54F-89174E7728A2}" srcOrd="4" destOrd="0" presId="urn:microsoft.com/office/officeart/2017/3/layout/HorizontalPathTimeline"/>
    <dgm:cxn modelId="{6049EEBB-64C1-4D2E-A2A2-5A367ABA5861}" type="presParOf" srcId="{66D95FAF-461E-48F1-BE64-7EBF0C79C942}" destId="{F19B266F-9CB1-4B8E-8AAD-5DC0724534CF}" srcOrd="5" destOrd="0" presId="urn:microsoft.com/office/officeart/2017/3/layout/HorizontalPathTimeline"/>
    <dgm:cxn modelId="{79ECACA5-72E8-4212-A13D-0E075D701F04}" type="presParOf" srcId="{66D95FAF-461E-48F1-BE64-7EBF0C79C942}" destId="{51BF9195-5B71-41B0-BAD3-4EA1E96D25B3}" srcOrd="6" destOrd="0" presId="urn:microsoft.com/office/officeart/2017/3/layout/HorizontalPathTimeline"/>
    <dgm:cxn modelId="{8E7C502D-3EF4-4FB8-8863-3D082C696661}" type="presParOf" srcId="{51BF9195-5B71-41B0-BAD3-4EA1E96D25B3}" destId="{8186DC34-31AE-4AFE-8607-C625AA630284}" srcOrd="0" destOrd="0" presId="urn:microsoft.com/office/officeart/2017/3/layout/HorizontalPathTimeline"/>
    <dgm:cxn modelId="{B59288DD-ED0D-4E6C-ACAF-06EE63955570}" type="presParOf" srcId="{51BF9195-5B71-41B0-BAD3-4EA1E96D25B3}" destId="{FA6BE1C9-31DE-44A8-B060-8E2BB0237DB0}" srcOrd="1" destOrd="0" presId="urn:microsoft.com/office/officeart/2017/3/layout/HorizontalPathTimeline"/>
    <dgm:cxn modelId="{9643F47F-AA3D-417A-ABA8-1566BD06E743}" type="presParOf" srcId="{FA6BE1C9-31DE-44A8-B060-8E2BB0237DB0}" destId="{A887F747-37D8-429F-85CB-F3A1F850F633}" srcOrd="0" destOrd="0" presId="urn:microsoft.com/office/officeart/2017/3/layout/HorizontalPathTimeline"/>
    <dgm:cxn modelId="{57A28DC0-48FF-4ECA-8801-80D12329FB96}" type="presParOf" srcId="{FA6BE1C9-31DE-44A8-B060-8E2BB0237DB0}" destId="{2CB9CA4E-2E7B-41C4-A2A1-7F7D563CE7D3}" srcOrd="1" destOrd="0" presId="urn:microsoft.com/office/officeart/2017/3/layout/HorizontalPathTimeline"/>
    <dgm:cxn modelId="{74A5EB4F-947E-4B2A-A3AA-CCAE6119DE39}" type="presParOf" srcId="{51BF9195-5B71-41B0-BAD3-4EA1E96D25B3}" destId="{BF91387E-9276-42C6-AD74-8CDC8D55D53E}" srcOrd="2" destOrd="0" presId="urn:microsoft.com/office/officeart/2017/3/layout/HorizontalPathTimeline"/>
    <dgm:cxn modelId="{173389C7-0B81-4502-81E0-6DB68CA13B5B}" type="presParOf" srcId="{51BF9195-5B71-41B0-BAD3-4EA1E96D25B3}" destId="{BC50E597-9EB9-461F-B770-1C334DAA1801}" srcOrd="3" destOrd="0" presId="urn:microsoft.com/office/officeart/2017/3/layout/HorizontalPathTimeline"/>
    <dgm:cxn modelId="{CBF4602D-705F-4E94-967C-870743974976}" type="presParOf" srcId="{51BF9195-5B71-41B0-BAD3-4EA1E96D25B3}" destId="{D28C6BC2-93D3-48DE-8A77-82A3EAAF5C15}" srcOrd="4" destOrd="0" presId="urn:microsoft.com/office/officeart/2017/3/layout/HorizontalPathTimeline"/>
    <dgm:cxn modelId="{3C13CE04-3725-46E8-B63A-42325A4B15F6}" type="presParOf" srcId="{66D95FAF-461E-48F1-BE64-7EBF0C79C942}" destId="{585DDF79-6D04-42FE-920B-81CA6B5157C7}" srcOrd="7" destOrd="0" presId="urn:microsoft.com/office/officeart/2017/3/layout/HorizontalPathTimeline"/>
    <dgm:cxn modelId="{BA9254D3-E2F8-437D-A741-95093A381A99}" type="presParOf" srcId="{66D95FAF-461E-48F1-BE64-7EBF0C79C942}" destId="{9FCC153B-E18D-4444-A56C-D98403BFD308}" srcOrd="8" destOrd="0" presId="urn:microsoft.com/office/officeart/2017/3/layout/HorizontalPathTimeline"/>
    <dgm:cxn modelId="{5E44DC37-97C8-4C84-871F-D9D965CB0E05}" type="presParOf" srcId="{9FCC153B-E18D-4444-A56C-D98403BFD308}" destId="{4866FD52-7E23-440E-9B12-FE1543622A82}" srcOrd="0" destOrd="0" presId="urn:microsoft.com/office/officeart/2017/3/layout/HorizontalPathTimeline"/>
    <dgm:cxn modelId="{377F34D4-E982-480E-80B4-B31ACF640236}" type="presParOf" srcId="{9FCC153B-E18D-4444-A56C-D98403BFD308}" destId="{9C9C19B8-1CA0-42E7-9E68-1AAE21B5AE9F}" srcOrd="1" destOrd="0" presId="urn:microsoft.com/office/officeart/2017/3/layout/HorizontalPathTimeline"/>
    <dgm:cxn modelId="{A4E46695-454E-4D02-82FB-8D0C2A1D708C}" type="presParOf" srcId="{9C9C19B8-1CA0-42E7-9E68-1AAE21B5AE9F}" destId="{01BF0F5B-2BCA-4F1E-A528-8A9DF44AB8C2}" srcOrd="0" destOrd="0" presId="urn:microsoft.com/office/officeart/2017/3/layout/HorizontalPathTimeline"/>
    <dgm:cxn modelId="{0D6E3069-3BBB-46B6-9F2E-6EE80BAC4F41}" type="presParOf" srcId="{9C9C19B8-1CA0-42E7-9E68-1AAE21B5AE9F}" destId="{52167B84-C993-472C-986E-41F4B30C6E29}" srcOrd="1" destOrd="0" presId="urn:microsoft.com/office/officeart/2017/3/layout/HorizontalPathTimeline"/>
    <dgm:cxn modelId="{E07998A6-6DAC-4C80-98C9-27E51889D920}" type="presParOf" srcId="{9FCC153B-E18D-4444-A56C-D98403BFD308}" destId="{6A17B807-FEF8-412E-9D6E-9B44CC23D3D2}" srcOrd="2" destOrd="0" presId="urn:microsoft.com/office/officeart/2017/3/layout/HorizontalPathTimeline"/>
    <dgm:cxn modelId="{421B9B05-BEB7-4FF8-ABE0-87741CA509BD}" type="presParOf" srcId="{9FCC153B-E18D-4444-A56C-D98403BFD308}" destId="{C9AF6D38-2E16-43CF-9265-08275DCBEF86}" srcOrd="3" destOrd="0" presId="urn:microsoft.com/office/officeart/2017/3/layout/HorizontalPathTimeline"/>
    <dgm:cxn modelId="{CDD51C42-E2EE-4530-8193-0C7599DB5C00}" type="presParOf" srcId="{9FCC153B-E18D-4444-A56C-D98403BFD308}" destId="{F1336CA6-B68B-4501-88E0-D18FB7D88717}"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0F3575-F0D0-493C-A361-63C317F8A417}">
      <dsp:nvSpPr>
        <dsp:cNvPr id="0" name=""/>
        <dsp:cNvSpPr/>
      </dsp:nvSpPr>
      <dsp:spPr>
        <a:xfrm>
          <a:off x="365600" y="1934815"/>
          <a:ext cx="2882538" cy="407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55650">
            <a:lnSpc>
              <a:spcPct val="90000"/>
            </a:lnSpc>
            <a:spcBef>
              <a:spcPct val="0"/>
            </a:spcBef>
            <a:spcAft>
              <a:spcPct val="35000"/>
            </a:spcAft>
            <a:buNone/>
            <a:defRPr b="1"/>
          </a:pPr>
          <a:r>
            <a:rPr lang="en-US" sz="1700" kern="1200"/>
            <a:t>2016</a:t>
          </a:r>
        </a:p>
      </dsp:txBody>
      <dsp:txXfrm>
        <a:off x="365600" y="1934815"/>
        <a:ext cx="2882538" cy="407140"/>
      </dsp:txXfrm>
    </dsp:sp>
    <dsp:sp modelId="{51E5B7AC-0561-46AF-A528-7BC1FE73723A}">
      <dsp:nvSpPr>
        <dsp:cNvPr id="0" name=""/>
        <dsp:cNvSpPr/>
      </dsp:nvSpPr>
      <dsp:spPr>
        <a:xfrm>
          <a:off x="0" y="1729444"/>
          <a:ext cx="10820086" cy="1441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EFAB36-DED1-4B45-98EE-9E456144F546}">
      <dsp:nvSpPr>
        <dsp:cNvPr id="0" name=""/>
        <dsp:cNvSpPr/>
      </dsp:nvSpPr>
      <dsp:spPr>
        <a:xfrm>
          <a:off x="221473" y="48865"/>
          <a:ext cx="3170792" cy="106806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b="1" kern="1200" dirty="0"/>
            <a:t>Initial 9 sites </a:t>
          </a:r>
          <a:r>
            <a:rPr lang="en-US" sz="1300" kern="1200" dirty="0"/>
            <a:t>on the Lewis &amp; Clark (3), </a:t>
          </a:r>
          <a:r>
            <a:rPr lang="en-US" sz="1300" kern="1200" dirty="0" err="1"/>
            <a:t>Wallooskee</a:t>
          </a:r>
          <a:r>
            <a:rPr lang="en-US" sz="1300" kern="1200" dirty="0"/>
            <a:t> (2), </a:t>
          </a:r>
          <a:r>
            <a:rPr lang="en-US" sz="1300" kern="1200" dirty="0" err="1"/>
            <a:t>Klaskanine</a:t>
          </a:r>
          <a:r>
            <a:rPr lang="en-US" sz="1300" kern="1200" dirty="0"/>
            <a:t> (2), Youngs (1) and </a:t>
          </a:r>
          <a:r>
            <a:rPr lang="en-US" sz="1300" kern="1200" dirty="0" err="1"/>
            <a:t>Skipanon</a:t>
          </a:r>
          <a:r>
            <a:rPr lang="en-US" sz="1300" kern="1200" dirty="0"/>
            <a:t> (1) Rivers</a:t>
          </a:r>
        </a:p>
        <a:p>
          <a:pPr marL="0" lvl="0" indent="0" algn="l" defTabSz="577850">
            <a:lnSpc>
              <a:spcPct val="90000"/>
            </a:lnSpc>
            <a:spcBef>
              <a:spcPct val="0"/>
            </a:spcBef>
            <a:spcAft>
              <a:spcPct val="35000"/>
            </a:spcAft>
            <a:buNone/>
          </a:pPr>
          <a:r>
            <a:rPr lang="en-US" sz="1300" kern="1200"/>
            <a:t>3 tidal, temporary sites</a:t>
          </a:r>
        </a:p>
      </dsp:txBody>
      <dsp:txXfrm>
        <a:off x="221473" y="48865"/>
        <a:ext cx="3170792" cy="1068066"/>
      </dsp:txXfrm>
    </dsp:sp>
    <dsp:sp modelId="{24B6370F-30B5-4CD7-8909-B9DD8A923893}">
      <dsp:nvSpPr>
        <dsp:cNvPr id="0" name=""/>
        <dsp:cNvSpPr/>
      </dsp:nvSpPr>
      <dsp:spPr>
        <a:xfrm>
          <a:off x="1806869" y="1116932"/>
          <a:ext cx="0" cy="6125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491FA5E0-4C0E-4F2E-885F-6268CA20182F}">
      <dsp:nvSpPr>
        <dsp:cNvPr id="0" name=""/>
        <dsp:cNvSpPr/>
      </dsp:nvSpPr>
      <dsp:spPr>
        <a:xfrm>
          <a:off x="2167187" y="1261053"/>
          <a:ext cx="2882538" cy="407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55650">
            <a:lnSpc>
              <a:spcPct val="90000"/>
            </a:lnSpc>
            <a:spcBef>
              <a:spcPct val="0"/>
            </a:spcBef>
            <a:spcAft>
              <a:spcPct val="35000"/>
            </a:spcAft>
            <a:buNone/>
            <a:defRPr b="1"/>
          </a:pPr>
          <a:r>
            <a:rPr lang="en-US" sz="1700" kern="1200"/>
            <a:t>2017</a:t>
          </a:r>
        </a:p>
      </dsp:txBody>
      <dsp:txXfrm>
        <a:off x="2167187" y="1261053"/>
        <a:ext cx="2882538" cy="407140"/>
      </dsp:txXfrm>
    </dsp:sp>
    <dsp:sp modelId="{B29F9CD9-ECA6-4A33-92FD-473772060AF6}">
      <dsp:nvSpPr>
        <dsp:cNvPr id="0" name=""/>
        <dsp:cNvSpPr/>
      </dsp:nvSpPr>
      <dsp:spPr>
        <a:xfrm>
          <a:off x="2023060" y="2486076"/>
          <a:ext cx="3170792" cy="8010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b="1" kern="1200" dirty="0"/>
            <a:t>5 sites added </a:t>
          </a:r>
          <a:r>
            <a:rPr lang="en-US" sz="1300" kern="1200" dirty="0"/>
            <a:t>in </a:t>
          </a:r>
          <a:r>
            <a:rPr lang="en-US" sz="1300" kern="1200" dirty="0" err="1"/>
            <a:t>Ecola</a:t>
          </a:r>
          <a:r>
            <a:rPr lang="en-US" sz="1300" kern="1200" dirty="0"/>
            <a:t> Creek (2), </a:t>
          </a:r>
          <a:r>
            <a:rPr lang="en-US" sz="1300" kern="1200" dirty="0" err="1"/>
            <a:t>Klaskanine</a:t>
          </a:r>
          <a:r>
            <a:rPr lang="en-US" sz="1300" kern="1200" dirty="0"/>
            <a:t> River (2), and </a:t>
          </a:r>
          <a:r>
            <a:rPr lang="en-US" sz="1300" kern="1200" dirty="0" err="1"/>
            <a:t>Cullaby</a:t>
          </a:r>
          <a:r>
            <a:rPr lang="en-US" sz="1300" kern="1200" dirty="0"/>
            <a:t> Creek (1)</a:t>
          </a:r>
        </a:p>
      </dsp:txBody>
      <dsp:txXfrm>
        <a:off x="2023060" y="2486076"/>
        <a:ext cx="3170792" cy="801050"/>
      </dsp:txXfrm>
    </dsp:sp>
    <dsp:sp modelId="{C199134E-027A-4267-9932-175833FDD065}">
      <dsp:nvSpPr>
        <dsp:cNvPr id="0" name=""/>
        <dsp:cNvSpPr/>
      </dsp:nvSpPr>
      <dsp:spPr>
        <a:xfrm>
          <a:off x="3608456" y="1873564"/>
          <a:ext cx="0" cy="6125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C1A53F70-D3F9-4A27-83EA-C56F4DD1C889}">
      <dsp:nvSpPr>
        <dsp:cNvPr id="0" name=""/>
        <dsp:cNvSpPr/>
      </dsp:nvSpPr>
      <dsp:spPr>
        <a:xfrm>
          <a:off x="1761832" y="1756466"/>
          <a:ext cx="90075" cy="9007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B88AF9BC-F69C-42D6-9641-7FD23F233D6C}">
      <dsp:nvSpPr>
        <dsp:cNvPr id="0" name=""/>
        <dsp:cNvSpPr/>
      </dsp:nvSpPr>
      <dsp:spPr>
        <a:xfrm>
          <a:off x="3563418" y="1756466"/>
          <a:ext cx="90075" cy="9007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1FF3630F-5B3E-4803-A4F6-4D200F477B47}">
      <dsp:nvSpPr>
        <dsp:cNvPr id="0" name=""/>
        <dsp:cNvSpPr/>
      </dsp:nvSpPr>
      <dsp:spPr>
        <a:xfrm>
          <a:off x="3968773" y="1934815"/>
          <a:ext cx="2882538" cy="407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55650">
            <a:lnSpc>
              <a:spcPct val="90000"/>
            </a:lnSpc>
            <a:spcBef>
              <a:spcPct val="0"/>
            </a:spcBef>
            <a:spcAft>
              <a:spcPct val="35000"/>
            </a:spcAft>
            <a:buNone/>
            <a:defRPr b="1"/>
          </a:pPr>
          <a:r>
            <a:rPr lang="en-US" sz="1700" kern="1200"/>
            <a:t>2018</a:t>
          </a:r>
        </a:p>
      </dsp:txBody>
      <dsp:txXfrm>
        <a:off x="3968773" y="1934815"/>
        <a:ext cx="2882538" cy="407140"/>
      </dsp:txXfrm>
    </dsp:sp>
    <dsp:sp modelId="{82CCC400-8BF3-4358-8F79-47D90DB2A844}">
      <dsp:nvSpPr>
        <dsp:cNvPr id="0" name=""/>
        <dsp:cNvSpPr/>
      </dsp:nvSpPr>
      <dsp:spPr>
        <a:xfrm>
          <a:off x="3824646" y="143107"/>
          <a:ext cx="3170792" cy="9738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b="1" kern="1200" dirty="0"/>
            <a:t>8 sites added </a:t>
          </a:r>
          <a:r>
            <a:rPr lang="en-US" sz="1300" kern="1200" dirty="0"/>
            <a:t>in Little (2) and Big (2) Creeks, Little Bear (1) and Bear (2) Creeks, and another on the  </a:t>
          </a:r>
          <a:r>
            <a:rPr lang="en-US" sz="1300" kern="1200" dirty="0" err="1"/>
            <a:t>Klaskanine</a:t>
          </a:r>
          <a:r>
            <a:rPr lang="en-US" sz="1300" kern="1200" dirty="0"/>
            <a:t> River (1)</a:t>
          </a:r>
        </a:p>
      </dsp:txBody>
      <dsp:txXfrm>
        <a:off x="3824646" y="143107"/>
        <a:ext cx="3170792" cy="973825"/>
      </dsp:txXfrm>
    </dsp:sp>
    <dsp:sp modelId="{EE8C6971-BD22-4D6E-815F-3697901FF756}">
      <dsp:nvSpPr>
        <dsp:cNvPr id="0" name=""/>
        <dsp:cNvSpPr/>
      </dsp:nvSpPr>
      <dsp:spPr>
        <a:xfrm>
          <a:off x="5410043" y="1116932"/>
          <a:ext cx="0" cy="6125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8186DC34-31AE-4AFE-8607-C625AA630284}">
      <dsp:nvSpPr>
        <dsp:cNvPr id="0" name=""/>
        <dsp:cNvSpPr/>
      </dsp:nvSpPr>
      <dsp:spPr>
        <a:xfrm>
          <a:off x="5770360" y="1261053"/>
          <a:ext cx="2882538" cy="407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55650">
            <a:lnSpc>
              <a:spcPct val="90000"/>
            </a:lnSpc>
            <a:spcBef>
              <a:spcPct val="0"/>
            </a:spcBef>
            <a:spcAft>
              <a:spcPct val="35000"/>
            </a:spcAft>
            <a:buNone/>
            <a:defRPr b="1"/>
          </a:pPr>
          <a:r>
            <a:rPr lang="en-US" sz="1700" kern="1200"/>
            <a:t>2019</a:t>
          </a:r>
        </a:p>
      </dsp:txBody>
      <dsp:txXfrm>
        <a:off x="5770360" y="1261053"/>
        <a:ext cx="2882538" cy="407140"/>
      </dsp:txXfrm>
    </dsp:sp>
    <dsp:sp modelId="{A887F747-37D8-429F-85CB-F3A1F850F633}">
      <dsp:nvSpPr>
        <dsp:cNvPr id="0" name=""/>
        <dsp:cNvSpPr/>
      </dsp:nvSpPr>
      <dsp:spPr>
        <a:xfrm>
          <a:off x="5626233" y="2486076"/>
          <a:ext cx="3170792" cy="6125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Continued monitoring 22 established sites</a:t>
          </a:r>
        </a:p>
      </dsp:txBody>
      <dsp:txXfrm>
        <a:off x="5626233" y="2486076"/>
        <a:ext cx="3170792" cy="612567"/>
      </dsp:txXfrm>
    </dsp:sp>
    <dsp:sp modelId="{BF91387E-9276-42C6-AD74-8CDC8D55D53E}">
      <dsp:nvSpPr>
        <dsp:cNvPr id="0" name=""/>
        <dsp:cNvSpPr/>
      </dsp:nvSpPr>
      <dsp:spPr>
        <a:xfrm>
          <a:off x="7211629" y="1873564"/>
          <a:ext cx="0" cy="6125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05F91607-614F-4C0A-A88A-219890D2A005}">
      <dsp:nvSpPr>
        <dsp:cNvPr id="0" name=""/>
        <dsp:cNvSpPr/>
      </dsp:nvSpPr>
      <dsp:spPr>
        <a:xfrm>
          <a:off x="5365005" y="1756466"/>
          <a:ext cx="90075" cy="9007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BC50E597-9EB9-461F-B770-1C334DAA1801}">
      <dsp:nvSpPr>
        <dsp:cNvPr id="0" name=""/>
        <dsp:cNvSpPr/>
      </dsp:nvSpPr>
      <dsp:spPr>
        <a:xfrm>
          <a:off x="7166591" y="1756466"/>
          <a:ext cx="90075" cy="9007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4866FD52-7E23-440E-9B12-FE1543622A82}">
      <dsp:nvSpPr>
        <dsp:cNvPr id="0" name=""/>
        <dsp:cNvSpPr/>
      </dsp:nvSpPr>
      <dsp:spPr>
        <a:xfrm>
          <a:off x="7571946" y="1934815"/>
          <a:ext cx="2882538" cy="407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55650">
            <a:lnSpc>
              <a:spcPct val="90000"/>
            </a:lnSpc>
            <a:spcBef>
              <a:spcPct val="0"/>
            </a:spcBef>
            <a:spcAft>
              <a:spcPct val="35000"/>
            </a:spcAft>
            <a:buNone/>
            <a:defRPr b="1"/>
          </a:pPr>
          <a:r>
            <a:rPr lang="en-US" sz="1700" kern="1200"/>
            <a:t>2020</a:t>
          </a:r>
        </a:p>
      </dsp:txBody>
      <dsp:txXfrm>
        <a:off x="7571946" y="1934815"/>
        <a:ext cx="2882538" cy="407140"/>
      </dsp:txXfrm>
    </dsp:sp>
    <dsp:sp modelId="{01BF0F5B-2BCA-4F1E-A528-8A9DF44AB8C2}">
      <dsp:nvSpPr>
        <dsp:cNvPr id="0" name=""/>
        <dsp:cNvSpPr/>
      </dsp:nvSpPr>
      <dsp:spPr>
        <a:xfrm>
          <a:off x="7427819" y="425830"/>
          <a:ext cx="3170792" cy="6911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Updated Sample &amp; Analysis Plan</a:t>
          </a:r>
        </a:p>
        <a:p>
          <a:pPr marL="0" lvl="0" indent="0" algn="l" defTabSz="577850">
            <a:lnSpc>
              <a:spcPct val="90000"/>
            </a:lnSpc>
            <a:spcBef>
              <a:spcPct val="0"/>
            </a:spcBef>
            <a:spcAft>
              <a:spcPct val="35000"/>
            </a:spcAft>
            <a:buNone/>
          </a:pPr>
          <a:r>
            <a:rPr lang="en-US" sz="1300" kern="1200" dirty="0"/>
            <a:t>Preliminary trend analysis</a:t>
          </a:r>
        </a:p>
      </dsp:txBody>
      <dsp:txXfrm>
        <a:off x="7427819" y="425830"/>
        <a:ext cx="3170792" cy="691102"/>
      </dsp:txXfrm>
    </dsp:sp>
    <dsp:sp modelId="{6A17B807-FEF8-412E-9D6E-9B44CC23D3D2}">
      <dsp:nvSpPr>
        <dsp:cNvPr id="0" name=""/>
        <dsp:cNvSpPr/>
      </dsp:nvSpPr>
      <dsp:spPr>
        <a:xfrm>
          <a:off x="9013216" y="1116932"/>
          <a:ext cx="0" cy="6125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C9AF6D38-2E16-43CF-9265-08275DCBEF86}">
      <dsp:nvSpPr>
        <dsp:cNvPr id="0" name=""/>
        <dsp:cNvSpPr/>
      </dsp:nvSpPr>
      <dsp:spPr>
        <a:xfrm>
          <a:off x="8968178" y="1756466"/>
          <a:ext cx="90075" cy="9007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10/14/2021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7134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8040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10/14/2021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5796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1998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3768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196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782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10/14/2021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6886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10/14/2021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9130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0300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9999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10/14/2021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13215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F73848-91FE-4D29-B0DC-BFC408416682}"/>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839"/>
            <a:ext cx="12191980" cy="6858000"/>
          </a:xfrm>
          <a:prstGeom prst="rect">
            <a:avLst/>
          </a:prstGeom>
        </p:spPr>
      </p:pic>
      <p:sp>
        <p:nvSpPr>
          <p:cNvPr id="89" name="Rectangle 8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91" name="Rectangle 9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a:bodyPr>
          <a:lstStyle/>
          <a:p>
            <a:r>
              <a:rPr lang="en-US" sz="4400" dirty="0">
                <a:solidFill>
                  <a:schemeClr val="tx1"/>
                </a:solidFill>
              </a:rPr>
              <a:t>Water quality monitoring</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fontScale="77500" lnSpcReduction="20000"/>
          </a:bodyPr>
          <a:lstStyle/>
          <a:p>
            <a:pPr>
              <a:spcAft>
                <a:spcPts val="600"/>
              </a:spcAft>
            </a:pPr>
            <a:r>
              <a:rPr lang="en-US" dirty="0">
                <a:solidFill>
                  <a:schemeClr val="tx1"/>
                </a:solidFill>
              </a:rPr>
              <a:t>North Coast Watershed Association</a:t>
            </a:r>
          </a:p>
          <a:p>
            <a:pPr>
              <a:spcAft>
                <a:spcPts val="600"/>
              </a:spcAft>
            </a:pPr>
            <a:r>
              <a:rPr lang="en-US" dirty="0">
                <a:solidFill>
                  <a:schemeClr val="tx1"/>
                </a:solidFill>
              </a:rPr>
              <a:t>Kelli Daffron, Project Manager</a:t>
            </a:r>
          </a:p>
        </p:txBody>
      </p:sp>
    </p:spTree>
    <p:extLst>
      <p:ext uri="{BB962C8B-B14F-4D97-AF65-F5344CB8AC3E}">
        <p14:creationId xmlns:p14="http://schemas.microsoft.com/office/powerpoint/2010/main" val="42696815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tx1">
              <a:lumMod val="85000"/>
              <a:lumOff val="15000"/>
            </a:schemeClr>
          </a:solidFill>
          <a:ln w="6350" cap="sq" cmpd="sng" algn="ctr">
            <a:noFill/>
            <a:prstDash val="solid"/>
            <a:miter lim="800000"/>
          </a:ln>
          <a:effectLst/>
        </p:spPr>
      </p:sp>
      <p:sp>
        <p:nvSpPr>
          <p:cNvPr id="21" name="Rectangle 20">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80083A54-19C8-4244-BB64-03D348F4E54C}"/>
              </a:ext>
            </a:extLst>
          </p:cNvPr>
          <p:cNvSpPr>
            <a:spLocks noGrp="1"/>
          </p:cNvSpPr>
          <p:nvPr>
            <p:ph type="title"/>
          </p:nvPr>
        </p:nvSpPr>
        <p:spPr>
          <a:xfrm>
            <a:off x="6303580" y="642594"/>
            <a:ext cx="5245269" cy="1371600"/>
          </a:xfrm>
        </p:spPr>
        <p:txBody>
          <a:bodyPr>
            <a:normAutofit/>
          </a:bodyPr>
          <a:lstStyle/>
          <a:p>
            <a:r>
              <a:rPr lang="en-US" sz="3700">
                <a:solidFill>
                  <a:schemeClr val="bg1"/>
                </a:solidFill>
              </a:rPr>
              <a:t>North Coast Watershed Association	</a:t>
            </a:r>
          </a:p>
        </p:txBody>
      </p:sp>
      <p:pic>
        <p:nvPicPr>
          <p:cNvPr id="5" name="Picture 4" descr="A landscape with trees and a body of water in the distance&#10;&#10;Description automatically generated with low confidence">
            <a:extLst>
              <a:ext uri="{FF2B5EF4-FFF2-40B4-BE49-F238E27FC236}">
                <a16:creationId xmlns:a16="http://schemas.microsoft.com/office/drawing/2014/main" id="{3A855693-3740-4294-A887-C7A89ADD8912}"/>
              </a:ext>
            </a:extLst>
          </p:cNvPr>
          <p:cNvPicPr>
            <a:picLocks noChangeAspect="1"/>
          </p:cNvPicPr>
          <p:nvPr/>
        </p:nvPicPr>
        <p:blipFill rotWithShape="1">
          <a:blip r:embed="rId2"/>
          <a:srcRect t="22027" b="2973"/>
          <a:stretch/>
        </p:blipFill>
        <p:spPr>
          <a:xfrm>
            <a:off x="207527" y="320040"/>
            <a:ext cx="5241062" cy="2948097"/>
          </a:xfrm>
          <a:prstGeom prst="rect">
            <a:avLst/>
          </a:prstGeom>
        </p:spPr>
      </p:pic>
      <p:pic>
        <p:nvPicPr>
          <p:cNvPr id="7" name="Picture 6" descr="Logo&#10;&#10;Description automatically generated">
            <a:extLst>
              <a:ext uri="{FF2B5EF4-FFF2-40B4-BE49-F238E27FC236}">
                <a16:creationId xmlns:a16="http://schemas.microsoft.com/office/drawing/2014/main" id="{079ECC7F-1B0D-470B-B876-E49E45FD3188}"/>
              </a:ext>
            </a:extLst>
          </p:cNvPr>
          <p:cNvPicPr>
            <a:picLocks noChangeAspect="1"/>
          </p:cNvPicPr>
          <p:nvPr/>
        </p:nvPicPr>
        <p:blipFill>
          <a:blip r:embed="rId3"/>
          <a:stretch>
            <a:fillRect/>
          </a:stretch>
        </p:blipFill>
        <p:spPr>
          <a:xfrm>
            <a:off x="1259840" y="3445739"/>
            <a:ext cx="2948096" cy="2948096"/>
          </a:xfrm>
          <a:prstGeom prst="rect">
            <a:avLst/>
          </a:prstGeom>
        </p:spPr>
      </p:pic>
      <p:sp>
        <p:nvSpPr>
          <p:cNvPr id="3" name="Content Placeholder 2">
            <a:extLst>
              <a:ext uri="{FF2B5EF4-FFF2-40B4-BE49-F238E27FC236}">
                <a16:creationId xmlns:a16="http://schemas.microsoft.com/office/drawing/2014/main" id="{9699132F-49B5-4F1C-ABF5-90613DBB44D4}"/>
              </a:ext>
            </a:extLst>
          </p:cNvPr>
          <p:cNvSpPr>
            <a:spLocks noGrp="1"/>
          </p:cNvSpPr>
          <p:nvPr>
            <p:ph idx="1"/>
          </p:nvPr>
        </p:nvSpPr>
        <p:spPr>
          <a:xfrm>
            <a:off x="6303580" y="2103120"/>
            <a:ext cx="5245269" cy="3931920"/>
          </a:xfrm>
        </p:spPr>
        <p:txBody>
          <a:bodyPr>
            <a:normAutofit/>
          </a:bodyPr>
          <a:lstStyle/>
          <a:p>
            <a:pPr>
              <a:lnSpc>
                <a:spcPct val="90000"/>
              </a:lnSpc>
            </a:pPr>
            <a:r>
              <a:rPr lang="en-US" dirty="0">
                <a:solidFill>
                  <a:schemeClr val="bg1"/>
                </a:solidFill>
              </a:rPr>
              <a:t>501 c3 created in 2001 to address significant declines in native steelhead and salmon runs</a:t>
            </a:r>
          </a:p>
          <a:p>
            <a:pPr>
              <a:lnSpc>
                <a:spcPct val="90000"/>
              </a:lnSpc>
            </a:pPr>
            <a:r>
              <a:rPr lang="en-US" dirty="0">
                <a:solidFill>
                  <a:schemeClr val="bg1"/>
                </a:solidFill>
              </a:rPr>
              <a:t>Service area includes the Youngs Bay, Nikolai-</a:t>
            </a:r>
            <a:r>
              <a:rPr lang="en-US" dirty="0" err="1">
                <a:solidFill>
                  <a:schemeClr val="bg1"/>
                </a:solidFill>
              </a:rPr>
              <a:t>Wikiup</a:t>
            </a:r>
            <a:r>
              <a:rPr lang="en-US" dirty="0">
                <a:solidFill>
                  <a:schemeClr val="bg1"/>
                </a:solidFill>
              </a:rPr>
              <a:t>, </a:t>
            </a:r>
            <a:r>
              <a:rPr lang="en-US" dirty="0" err="1">
                <a:solidFill>
                  <a:schemeClr val="bg1"/>
                </a:solidFill>
              </a:rPr>
              <a:t>Skipanon</a:t>
            </a:r>
            <a:r>
              <a:rPr lang="en-US" dirty="0">
                <a:solidFill>
                  <a:schemeClr val="bg1"/>
                </a:solidFill>
              </a:rPr>
              <a:t>, and </a:t>
            </a:r>
            <a:r>
              <a:rPr lang="en-US" dirty="0" err="1">
                <a:solidFill>
                  <a:schemeClr val="bg1"/>
                </a:solidFill>
              </a:rPr>
              <a:t>Ecola</a:t>
            </a:r>
            <a:r>
              <a:rPr lang="en-US" dirty="0">
                <a:solidFill>
                  <a:schemeClr val="bg1"/>
                </a:solidFill>
              </a:rPr>
              <a:t> watersheds</a:t>
            </a:r>
          </a:p>
          <a:p>
            <a:pPr>
              <a:lnSpc>
                <a:spcPct val="90000"/>
              </a:lnSpc>
            </a:pPr>
            <a:r>
              <a:rPr lang="en-US" dirty="0">
                <a:solidFill>
                  <a:schemeClr val="bg1"/>
                </a:solidFill>
              </a:rPr>
              <a:t>Board members currently include community members, land managers, forestry folks, and representatives from the timber industry as well as other environmental non-profits</a:t>
            </a:r>
          </a:p>
          <a:p>
            <a:pPr lvl="1">
              <a:lnSpc>
                <a:spcPct val="90000"/>
              </a:lnSpc>
            </a:pPr>
            <a:r>
              <a:rPr lang="en-US" dirty="0">
                <a:solidFill>
                  <a:schemeClr val="bg1"/>
                </a:solidFill>
              </a:rPr>
              <a:t>Our projects are guided by the communities we serve, approved by the board of directors, and funded by grants</a:t>
            </a:r>
          </a:p>
          <a:p>
            <a:pPr>
              <a:lnSpc>
                <a:spcPct val="90000"/>
              </a:lnSpc>
            </a:pPr>
            <a:r>
              <a:rPr lang="en-US" dirty="0">
                <a:solidFill>
                  <a:schemeClr val="bg1"/>
                </a:solidFill>
              </a:rPr>
              <a:t>Oregon Watershed Enhancement Board (OWEB), a state agency largely funded by lottery dollars, funds much of our work</a:t>
            </a:r>
          </a:p>
          <a:p>
            <a:pPr>
              <a:lnSpc>
                <a:spcPct val="90000"/>
              </a:lnSpc>
            </a:pPr>
            <a:r>
              <a:rPr lang="en-US" dirty="0">
                <a:solidFill>
                  <a:schemeClr val="bg1"/>
                </a:solidFill>
              </a:rPr>
              <a:t>Oregon Department of Environmental Quality (DEQ) does quality control of our water quality monitoring program</a:t>
            </a:r>
          </a:p>
        </p:txBody>
      </p:sp>
    </p:spTree>
    <p:extLst>
      <p:ext uri="{BB962C8B-B14F-4D97-AF65-F5344CB8AC3E}">
        <p14:creationId xmlns:p14="http://schemas.microsoft.com/office/powerpoint/2010/main" val="275558128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attern created by river delta taken from above">
            <a:extLst>
              <a:ext uri="{FF2B5EF4-FFF2-40B4-BE49-F238E27FC236}">
                <a16:creationId xmlns:a16="http://schemas.microsoft.com/office/drawing/2014/main" id="{A133497B-BC56-4227-9E30-99094386F35E}"/>
              </a:ext>
            </a:extLst>
          </p:cNvPr>
          <p:cNvPicPr>
            <a:picLocks noChangeAspect="1"/>
          </p:cNvPicPr>
          <p:nvPr/>
        </p:nvPicPr>
        <p:blipFill rotWithShape="1">
          <a:blip r:embed="rId2">
            <a:alphaModFix amt="45000"/>
          </a:blip>
          <a:srcRect t="3402" b="21598"/>
          <a:stretch/>
        </p:blipFill>
        <p:spPr>
          <a:xfrm>
            <a:off x="20" y="10"/>
            <a:ext cx="12191980" cy="6857990"/>
          </a:xfrm>
          <a:prstGeom prst="rect">
            <a:avLst/>
          </a:prstGeom>
        </p:spPr>
      </p:pic>
      <p:sp>
        <p:nvSpPr>
          <p:cNvPr id="2" name="Title 1">
            <a:extLst>
              <a:ext uri="{FF2B5EF4-FFF2-40B4-BE49-F238E27FC236}">
                <a16:creationId xmlns:a16="http://schemas.microsoft.com/office/drawing/2014/main" id="{C73A3072-C0F8-40C0-B837-14E3163FB526}"/>
              </a:ext>
            </a:extLst>
          </p:cNvPr>
          <p:cNvSpPr>
            <a:spLocks noGrp="1"/>
          </p:cNvSpPr>
          <p:nvPr>
            <p:ph type="title"/>
          </p:nvPr>
        </p:nvSpPr>
        <p:spPr/>
        <p:txBody>
          <a:bodyPr vert="horz" lIns="91440" tIns="45720" rIns="91440" bIns="45720" rtlCol="0" anchor="ctr">
            <a:normAutofit/>
          </a:bodyPr>
          <a:lstStyle/>
          <a:p>
            <a:pPr algn="ctr">
              <a:lnSpc>
                <a:spcPct val="83000"/>
              </a:lnSpc>
            </a:pPr>
            <a:r>
              <a:rPr lang="en-US" sz="6800" cap="all" spc="-100" dirty="0"/>
              <a:t>What is a Watershed?</a:t>
            </a:r>
          </a:p>
        </p:txBody>
      </p:sp>
      <p:sp>
        <p:nvSpPr>
          <p:cNvPr id="4" name="Content Placeholder 3">
            <a:extLst>
              <a:ext uri="{FF2B5EF4-FFF2-40B4-BE49-F238E27FC236}">
                <a16:creationId xmlns:a16="http://schemas.microsoft.com/office/drawing/2014/main" id="{F5620A3C-17F5-4FC7-A292-912A09AA9041}"/>
              </a:ext>
            </a:extLst>
          </p:cNvPr>
          <p:cNvSpPr>
            <a:spLocks noGrp="1"/>
          </p:cNvSpPr>
          <p:nvPr>
            <p:ph idx="1"/>
          </p:nvPr>
        </p:nvSpPr>
        <p:spPr/>
        <p:txBody>
          <a:bodyPr>
            <a:normAutofit/>
          </a:bodyPr>
          <a:lstStyle/>
          <a:p>
            <a:r>
              <a:rPr lang="en-US" sz="2000" dirty="0"/>
              <a:t>Area of land where all water drains into one major water body</a:t>
            </a:r>
          </a:p>
          <a:p>
            <a:r>
              <a:rPr lang="en-US" sz="2000" dirty="0"/>
              <a:t>Determined by topography</a:t>
            </a:r>
          </a:p>
          <a:p>
            <a:r>
              <a:rPr lang="en-US" sz="2000" dirty="0"/>
              <a:t>Includes:</a:t>
            </a:r>
          </a:p>
          <a:p>
            <a:pPr lvl="1"/>
            <a:r>
              <a:rPr lang="en-US" sz="1800" dirty="0"/>
              <a:t>Groundwater</a:t>
            </a:r>
          </a:p>
          <a:p>
            <a:pPr lvl="1"/>
            <a:r>
              <a:rPr lang="en-US" sz="1800" dirty="0"/>
              <a:t>Rivers/streams</a:t>
            </a:r>
          </a:p>
          <a:p>
            <a:pPr lvl="1"/>
            <a:r>
              <a:rPr lang="en-US" sz="1800" dirty="0"/>
              <a:t>Rain/runoff</a:t>
            </a:r>
          </a:p>
          <a:p>
            <a:pPr lvl="1"/>
            <a:r>
              <a:rPr lang="en-US" sz="1800" dirty="0"/>
              <a:t>Sewers/municipal/industrial outputs</a:t>
            </a:r>
          </a:p>
          <a:p>
            <a:r>
              <a:rPr lang="en-US" sz="2000" dirty="0"/>
              <a:t>What watershed do you live in?</a:t>
            </a:r>
          </a:p>
          <a:p>
            <a:endParaRPr lang="en-US" sz="2000" dirty="0"/>
          </a:p>
        </p:txBody>
      </p:sp>
      <p:pic>
        <p:nvPicPr>
          <p:cNvPr id="7" name="Picture 6" descr="Map&#10;&#10;Description automatically generated">
            <a:extLst>
              <a:ext uri="{FF2B5EF4-FFF2-40B4-BE49-F238E27FC236}">
                <a16:creationId xmlns:a16="http://schemas.microsoft.com/office/drawing/2014/main" id="{01ED16AD-AE93-4201-B0EF-A5157425B120}"/>
              </a:ext>
            </a:extLst>
          </p:cNvPr>
          <p:cNvPicPr>
            <a:picLocks noChangeAspect="1"/>
          </p:cNvPicPr>
          <p:nvPr/>
        </p:nvPicPr>
        <p:blipFill>
          <a:blip r:embed="rId3"/>
          <a:stretch>
            <a:fillRect/>
          </a:stretch>
        </p:blipFill>
        <p:spPr>
          <a:xfrm>
            <a:off x="6096000" y="2605978"/>
            <a:ext cx="5676900" cy="3800475"/>
          </a:xfrm>
          <a:prstGeom prst="rect">
            <a:avLst/>
          </a:prstGeom>
        </p:spPr>
      </p:pic>
      <p:sp>
        <p:nvSpPr>
          <p:cNvPr id="8" name="TextBox 7">
            <a:extLst>
              <a:ext uri="{FF2B5EF4-FFF2-40B4-BE49-F238E27FC236}">
                <a16:creationId xmlns:a16="http://schemas.microsoft.com/office/drawing/2014/main" id="{01EB0E42-02EF-4ACA-905D-928336DC0BA8}"/>
              </a:ext>
            </a:extLst>
          </p:cNvPr>
          <p:cNvSpPr txBox="1"/>
          <p:nvPr/>
        </p:nvSpPr>
        <p:spPr>
          <a:xfrm>
            <a:off x="599439" y="6215406"/>
            <a:ext cx="7449185" cy="584775"/>
          </a:xfrm>
          <a:prstGeom prst="rect">
            <a:avLst/>
          </a:prstGeom>
          <a:noFill/>
        </p:spPr>
        <p:txBody>
          <a:bodyPr wrap="square" rtlCol="0">
            <a:spAutoFit/>
          </a:bodyPr>
          <a:lstStyle/>
          <a:p>
            <a:r>
              <a:rPr lang="en-US" sz="1600" dirty="0"/>
              <a:t>Gif credit: Alice Ferguson Foundation</a:t>
            </a:r>
          </a:p>
          <a:p>
            <a:r>
              <a:rPr lang="en-US" sz="1600" dirty="0"/>
              <a:t>https://fergusonfoundation.org/btw-students/what-is-a-watershed/</a:t>
            </a:r>
          </a:p>
        </p:txBody>
      </p:sp>
    </p:spTree>
    <p:extLst>
      <p:ext uri="{BB962C8B-B14F-4D97-AF65-F5344CB8AC3E}">
        <p14:creationId xmlns:p14="http://schemas.microsoft.com/office/powerpoint/2010/main" val="22353640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ipetting sample in test tube">
            <a:extLst>
              <a:ext uri="{FF2B5EF4-FFF2-40B4-BE49-F238E27FC236}">
                <a16:creationId xmlns:a16="http://schemas.microsoft.com/office/drawing/2014/main" id="{FEDA096A-671E-499F-ABC5-CA79CF84F0F0}"/>
              </a:ext>
            </a:extLst>
          </p:cNvPr>
          <p:cNvPicPr>
            <a:picLocks noChangeAspect="1"/>
          </p:cNvPicPr>
          <p:nvPr/>
        </p:nvPicPr>
        <p:blipFill rotWithShape="1">
          <a:blip r:embed="rId2">
            <a:alphaModFix amt="35000"/>
          </a:blip>
          <a:srcRect t="3248" b="12482"/>
          <a:stretch/>
        </p:blipFill>
        <p:spPr>
          <a:xfrm>
            <a:off x="0" y="-406390"/>
            <a:ext cx="12191980" cy="6857990"/>
          </a:xfrm>
          <a:prstGeom prst="rect">
            <a:avLst/>
          </a:prstGeom>
        </p:spPr>
      </p:pic>
      <p:sp>
        <p:nvSpPr>
          <p:cNvPr id="2" name="Title 1">
            <a:extLst>
              <a:ext uri="{FF2B5EF4-FFF2-40B4-BE49-F238E27FC236}">
                <a16:creationId xmlns:a16="http://schemas.microsoft.com/office/drawing/2014/main" id="{0AD4B759-A22B-40E1-A72A-89CB792B07C8}"/>
              </a:ext>
            </a:extLst>
          </p:cNvPr>
          <p:cNvSpPr>
            <a:spLocks noGrp="1"/>
          </p:cNvSpPr>
          <p:nvPr>
            <p:ph type="title"/>
          </p:nvPr>
        </p:nvSpPr>
        <p:spPr>
          <a:xfrm>
            <a:off x="597428" y="457200"/>
            <a:ext cx="10058400" cy="1371600"/>
          </a:xfrm>
        </p:spPr>
        <p:txBody>
          <a:bodyPr>
            <a:normAutofit/>
          </a:bodyPr>
          <a:lstStyle/>
          <a:p>
            <a:pPr algn="ctr"/>
            <a:r>
              <a:rPr lang="en-US" dirty="0"/>
              <a:t>Aspects of Water Quality</a:t>
            </a:r>
          </a:p>
        </p:txBody>
      </p:sp>
      <p:sp>
        <p:nvSpPr>
          <p:cNvPr id="3" name="Content Placeholder 2">
            <a:extLst>
              <a:ext uri="{FF2B5EF4-FFF2-40B4-BE49-F238E27FC236}">
                <a16:creationId xmlns:a16="http://schemas.microsoft.com/office/drawing/2014/main" id="{4459F16D-2C1C-448F-A232-571C665CAFAE}"/>
              </a:ext>
            </a:extLst>
          </p:cNvPr>
          <p:cNvSpPr>
            <a:spLocks noGrp="1"/>
          </p:cNvSpPr>
          <p:nvPr>
            <p:ph idx="1"/>
          </p:nvPr>
        </p:nvSpPr>
        <p:spPr>
          <a:xfrm>
            <a:off x="714766" y="1533525"/>
            <a:ext cx="10058400" cy="4791456"/>
          </a:xfrm>
        </p:spPr>
        <p:txBody>
          <a:bodyPr>
            <a:normAutofit fontScale="92500" lnSpcReduction="20000"/>
          </a:bodyPr>
          <a:lstStyle/>
          <a:p>
            <a:r>
              <a:rPr lang="en-US" sz="2000" dirty="0"/>
              <a:t>Turbidity</a:t>
            </a:r>
          </a:p>
          <a:p>
            <a:pPr lvl="1"/>
            <a:r>
              <a:rPr lang="en-US" sz="1800" dirty="0"/>
              <a:t>Affected by erosion</a:t>
            </a:r>
          </a:p>
          <a:p>
            <a:r>
              <a:rPr lang="en-US" sz="2000" dirty="0"/>
              <a:t>pH</a:t>
            </a:r>
          </a:p>
          <a:p>
            <a:pPr lvl="1"/>
            <a:r>
              <a:rPr lang="en-US" sz="1800" dirty="0"/>
              <a:t>Affected by wastewater, agricultural runoff, industrial/municipal practices, temperature</a:t>
            </a:r>
          </a:p>
          <a:p>
            <a:r>
              <a:rPr lang="en-US" sz="2000" dirty="0"/>
              <a:t>Dissolved oxygen</a:t>
            </a:r>
          </a:p>
          <a:p>
            <a:pPr lvl="1"/>
            <a:r>
              <a:rPr lang="en-US" sz="1800" dirty="0"/>
              <a:t>Affected by water flow, algal blooms, oxygen-consuming organisms, temperature</a:t>
            </a:r>
          </a:p>
          <a:p>
            <a:r>
              <a:rPr lang="en-US" sz="2000" dirty="0"/>
              <a:t>Bacteria/microbes</a:t>
            </a:r>
          </a:p>
          <a:p>
            <a:pPr lvl="1"/>
            <a:r>
              <a:rPr lang="en-US" sz="1800" dirty="0"/>
              <a:t>Affected by wastewater, agricultural runoff, industrial/municipal practices</a:t>
            </a:r>
          </a:p>
          <a:p>
            <a:r>
              <a:rPr lang="en-US" sz="2000" dirty="0"/>
              <a:t>Chemicals</a:t>
            </a:r>
          </a:p>
          <a:p>
            <a:pPr lvl="1"/>
            <a:r>
              <a:rPr lang="en-US" sz="1800" dirty="0"/>
              <a:t>Pesticides, herbicides, fertilizers, cleaning products, medications, industrial wastes, etc. </a:t>
            </a:r>
          </a:p>
          <a:p>
            <a:r>
              <a:rPr lang="en-US" sz="2000" dirty="0"/>
              <a:t>Flow/Water Quantity</a:t>
            </a:r>
          </a:p>
          <a:p>
            <a:pPr lvl="1"/>
            <a:r>
              <a:rPr lang="en-US" sz="1800" dirty="0"/>
              <a:t>Affected by climate change, tree cover, water use</a:t>
            </a:r>
          </a:p>
          <a:p>
            <a:r>
              <a:rPr lang="en-US" sz="2000" dirty="0"/>
              <a:t>Temperature</a:t>
            </a:r>
          </a:p>
          <a:p>
            <a:pPr lvl="1"/>
            <a:r>
              <a:rPr lang="en-US" sz="1800" dirty="0"/>
              <a:t>Affected by climate change, tree cover, rate of flow</a:t>
            </a:r>
          </a:p>
          <a:p>
            <a:pPr lvl="1"/>
            <a:r>
              <a:rPr lang="en-US" sz="1800" dirty="0"/>
              <a:t>Different standards for salmon spawning and rearing</a:t>
            </a:r>
          </a:p>
        </p:txBody>
      </p:sp>
      <p:sp>
        <p:nvSpPr>
          <p:cNvPr id="11" name="Rectangle 10">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sp>
    </p:spTree>
    <p:extLst>
      <p:ext uri="{BB962C8B-B14F-4D97-AF65-F5344CB8AC3E}">
        <p14:creationId xmlns:p14="http://schemas.microsoft.com/office/powerpoint/2010/main" val="3314239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6">
            <a:extLst>
              <a:ext uri="{FF2B5EF4-FFF2-40B4-BE49-F238E27FC236}">
                <a16:creationId xmlns:a16="http://schemas.microsoft.com/office/drawing/2014/main" id="{09D6CD28-D147-4DC0-A5FF-335351C7D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8">
            <a:extLst>
              <a:ext uri="{FF2B5EF4-FFF2-40B4-BE49-F238E27FC236}">
                <a16:creationId xmlns:a16="http://schemas.microsoft.com/office/drawing/2014/main" id="{47CDDF69-9963-4CB8-8441-2D6CA2C6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199"/>
            <a:ext cx="11281609" cy="2146164"/>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52" name="Rectangle 50">
            <a:extLst>
              <a:ext uri="{FF2B5EF4-FFF2-40B4-BE49-F238E27FC236}">
                <a16:creationId xmlns:a16="http://schemas.microsoft.com/office/drawing/2014/main" id="{58B53A5F-63B3-4E86-93F7-275390D7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0453"/>
            <a:ext cx="10954512" cy="1819656"/>
          </a:xfrm>
          <a:prstGeom prst="rect">
            <a:avLst/>
          </a:prstGeom>
          <a:noFill/>
          <a:ln w="6350" cap="sq" cmpd="sng" algn="ctr">
            <a:solidFill>
              <a:schemeClr val="bg1"/>
            </a:solidFill>
            <a:prstDash val="solid"/>
            <a:miter lim="800000"/>
          </a:ln>
          <a:effectLst/>
        </p:spPr>
      </p:sp>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4794" y="844481"/>
            <a:ext cx="10058400" cy="1371600"/>
          </a:xfrm>
        </p:spPr>
        <p:txBody>
          <a:bodyPr>
            <a:normAutofit/>
          </a:bodyPr>
          <a:lstStyle/>
          <a:p>
            <a:pPr algn="ctr"/>
            <a:r>
              <a:rPr lang="en-US" dirty="0">
                <a:solidFill>
                  <a:schemeClr val="bg1"/>
                </a:solidFill>
              </a:rPr>
              <a:t>NCWA Water Quality Program: </a:t>
            </a:r>
            <a:br>
              <a:rPr lang="en-US" dirty="0">
                <a:solidFill>
                  <a:schemeClr val="bg1"/>
                </a:solidFill>
              </a:rPr>
            </a:br>
            <a:r>
              <a:rPr lang="en-US" dirty="0">
                <a:solidFill>
                  <a:schemeClr val="bg1"/>
                </a:solidFill>
              </a:rPr>
              <a:t>Temperature</a:t>
            </a:r>
          </a:p>
        </p:txBody>
      </p:sp>
      <p:graphicFrame>
        <p:nvGraphicFramePr>
          <p:cNvPr id="54" name="Content Placeholder 2" descr="SmartArt timeline">
            <a:extLst>
              <a:ext uri="{FF2B5EF4-FFF2-40B4-BE49-F238E27FC236}">
                <a16:creationId xmlns:a16="http://schemas.microsoft.com/office/drawing/2014/main" id="{B5EF0E90-136D-412C-B3BF-48E30BC60792}"/>
              </a:ext>
            </a:extLst>
          </p:cNvPr>
          <p:cNvGraphicFramePr/>
          <p:nvPr>
            <p:extLst>
              <p:ext uri="{D42A27DB-BD31-4B8C-83A1-F6EECF244321}">
                <p14:modId xmlns:p14="http://schemas.microsoft.com/office/powerpoint/2010/main" val="2055503087"/>
              </p:ext>
            </p:extLst>
          </p:nvPr>
        </p:nvGraphicFramePr>
        <p:xfrm>
          <a:off x="616738" y="2947916"/>
          <a:ext cx="10820086" cy="3603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954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E272EC-78E6-6049-B4F6-0B02C80ACFB9}"/>
              </a:ext>
            </a:extLst>
          </p:cNvPr>
          <p:cNvSpPr>
            <a:spLocks noGrp="1"/>
          </p:cNvSpPr>
          <p:nvPr>
            <p:ph type="title"/>
          </p:nvPr>
        </p:nvSpPr>
        <p:spPr>
          <a:xfrm>
            <a:off x="8458200" y="607392"/>
            <a:ext cx="3161963" cy="1221408"/>
          </a:xfrm>
        </p:spPr>
        <p:txBody>
          <a:bodyPr/>
          <a:lstStyle/>
          <a:p>
            <a:r>
              <a:rPr lang="en-US" dirty="0"/>
              <a:t>Current Logger Sites</a:t>
            </a:r>
          </a:p>
        </p:txBody>
      </p:sp>
      <p:pic>
        <p:nvPicPr>
          <p:cNvPr id="5" name="Content Placeholder 4">
            <a:extLst>
              <a:ext uri="{FF2B5EF4-FFF2-40B4-BE49-F238E27FC236}">
                <a16:creationId xmlns:a16="http://schemas.microsoft.com/office/drawing/2014/main" id="{ABDD3A06-DF41-244B-BD61-2D75EAA8BC89}"/>
              </a:ext>
            </a:extLst>
          </p:cNvPr>
          <p:cNvPicPr>
            <a:picLocks noGrp="1" noChangeAspect="1"/>
          </p:cNvPicPr>
          <p:nvPr>
            <p:ph idx="1"/>
          </p:nvPr>
        </p:nvPicPr>
        <p:blipFill rotWithShape="1">
          <a:blip r:embed="rId2"/>
          <a:srcRect l="23432" t="541" r="23035"/>
          <a:stretch/>
        </p:blipFill>
        <p:spPr>
          <a:xfrm>
            <a:off x="1024033" y="163773"/>
            <a:ext cx="5836436" cy="6591869"/>
          </a:xfrm>
        </p:spPr>
      </p:pic>
      <p:sp>
        <p:nvSpPr>
          <p:cNvPr id="7" name="Text Placeholder 6">
            <a:extLst>
              <a:ext uri="{FF2B5EF4-FFF2-40B4-BE49-F238E27FC236}">
                <a16:creationId xmlns:a16="http://schemas.microsoft.com/office/drawing/2014/main" id="{0273FD60-9121-174E-B43D-2A07D36F8D3E}"/>
              </a:ext>
            </a:extLst>
          </p:cNvPr>
          <p:cNvSpPr>
            <a:spLocks noGrp="1"/>
          </p:cNvSpPr>
          <p:nvPr>
            <p:ph type="body" sz="half" idx="2"/>
          </p:nvPr>
        </p:nvSpPr>
        <p:spPr>
          <a:xfrm>
            <a:off x="8458200" y="1951630"/>
            <a:ext cx="3161963" cy="4326340"/>
          </a:xfrm>
        </p:spPr>
        <p:txBody>
          <a:bodyPr>
            <a:normAutofit fontScale="92500" lnSpcReduction="10000"/>
          </a:bodyPr>
          <a:lstStyle/>
          <a:p>
            <a:pPr marL="342900" indent="-342900">
              <a:buFont typeface="Arial" panose="020B0604020202020204" pitchFamily="34" charset="0"/>
              <a:buChar char="•"/>
            </a:pPr>
            <a:r>
              <a:rPr lang="en-US" sz="2000" dirty="0"/>
              <a:t>NCWA service area outlined</a:t>
            </a:r>
          </a:p>
          <a:p>
            <a:pPr marL="342900" indent="-342900">
              <a:buFont typeface="Arial" panose="020B0604020202020204" pitchFamily="34" charset="0"/>
              <a:buChar char="•"/>
            </a:pPr>
            <a:r>
              <a:rPr lang="en-US" sz="2000" dirty="0"/>
              <a:t>Black dots represent our logger sites</a:t>
            </a:r>
          </a:p>
          <a:p>
            <a:pPr marL="342900" indent="-342900">
              <a:buFont typeface="Arial" panose="020B0604020202020204" pitchFamily="34" charset="0"/>
              <a:buChar char="•"/>
            </a:pPr>
            <a:r>
              <a:rPr lang="en-US" sz="2000" dirty="0"/>
              <a:t>Red stars represent head-of-tide</a:t>
            </a:r>
          </a:p>
          <a:p>
            <a:pPr marL="342900" indent="-342900">
              <a:buFont typeface="Arial" panose="020B0604020202020204" pitchFamily="34" charset="0"/>
              <a:buChar char="•"/>
            </a:pPr>
            <a:r>
              <a:rPr lang="en-US" sz="2000" dirty="0"/>
              <a:t>Blue shading is wetlands</a:t>
            </a:r>
          </a:p>
          <a:p>
            <a:pPr marL="342900" indent="-342900">
              <a:buFont typeface="Arial" panose="020B0604020202020204" pitchFamily="34" charset="0"/>
              <a:buChar char="•"/>
            </a:pPr>
            <a:r>
              <a:rPr lang="en-US" sz="2000" dirty="0"/>
              <a:t>Streams color coded using </a:t>
            </a:r>
            <a:r>
              <a:rPr lang="en-US" sz="2000" dirty="0" err="1"/>
              <a:t>NorWeST</a:t>
            </a:r>
            <a:r>
              <a:rPr lang="en-US" sz="2000" dirty="0"/>
              <a:t> aggregate temperature data from blue (coldest) to red (hottest)</a:t>
            </a:r>
          </a:p>
        </p:txBody>
      </p:sp>
    </p:spTree>
    <p:extLst>
      <p:ext uri="{BB962C8B-B14F-4D97-AF65-F5344CB8AC3E}">
        <p14:creationId xmlns:p14="http://schemas.microsoft.com/office/powerpoint/2010/main" val="4290114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24713-540B-46D3-BF75-B7CF52D63776}"/>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B6F554D5-7945-E54F-BB97-642E3489FD2F}"/>
              </a:ext>
            </a:extLst>
          </p:cNvPr>
          <p:cNvPicPr>
            <a:picLocks noGrp="1" noChangeAspect="1"/>
          </p:cNvPicPr>
          <p:nvPr>
            <p:ph idx="1"/>
          </p:nvPr>
        </p:nvPicPr>
        <p:blipFill>
          <a:blip r:embed="rId2"/>
          <a:stretch>
            <a:fillRect/>
          </a:stretch>
        </p:blipFill>
        <p:spPr>
          <a:xfrm>
            <a:off x="588902" y="368490"/>
            <a:ext cx="10957946" cy="6073254"/>
          </a:xfrm>
        </p:spPr>
      </p:pic>
    </p:spTree>
    <p:extLst>
      <p:ext uri="{BB962C8B-B14F-4D97-AF65-F5344CB8AC3E}">
        <p14:creationId xmlns:p14="http://schemas.microsoft.com/office/powerpoint/2010/main" val="4155296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2000">
              <a:srgbClr val="6898C0"/>
            </a:gs>
            <a:gs pos="2000">
              <a:schemeClr val="accent1">
                <a:lumMod val="75000"/>
              </a:scheme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12FC6C1-F82D-9449-B356-989CD6D7525E}"/>
              </a:ext>
            </a:extLst>
          </p:cNvPr>
          <p:cNvPicPr>
            <a:picLocks noChangeAspect="1"/>
          </p:cNvPicPr>
          <p:nvPr/>
        </p:nvPicPr>
        <p:blipFill>
          <a:blip r:embed="rId2"/>
          <a:stretch>
            <a:fillRect/>
          </a:stretch>
        </p:blipFill>
        <p:spPr>
          <a:xfrm>
            <a:off x="372660" y="385833"/>
            <a:ext cx="5782795" cy="3449187"/>
          </a:xfrm>
          <a:prstGeom prst="rect">
            <a:avLst/>
          </a:prstGeom>
        </p:spPr>
      </p:pic>
      <p:pic>
        <p:nvPicPr>
          <p:cNvPr id="20" name="Picture 19">
            <a:extLst>
              <a:ext uri="{FF2B5EF4-FFF2-40B4-BE49-F238E27FC236}">
                <a16:creationId xmlns:a16="http://schemas.microsoft.com/office/drawing/2014/main" id="{42FBA24F-780E-7A4C-94C6-7F494DACD77E}"/>
              </a:ext>
            </a:extLst>
          </p:cNvPr>
          <p:cNvPicPr>
            <a:picLocks noChangeAspect="1"/>
          </p:cNvPicPr>
          <p:nvPr/>
        </p:nvPicPr>
        <p:blipFill>
          <a:blip r:embed="rId3"/>
          <a:stretch>
            <a:fillRect/>
          </a:stretch>
        </p:blipFill>
        <p:spPr>
          <a:xfrm>
            <a:off x="6191815" y="385834"/>
            <a:ext cx="5610677" cy="3449187"/>
          </a:xfrm>
          <a:prstGeom prst="rect">
            <a:avLst/>
          </a:prstGeom>
        </p:spPr>
      </p:pic>
      <p:sp>
        <p:nvSpPr>
          <p:cNvPr id="21" name="TextBox 20">
            <a:extLst>
              <a:ext uri="{FF2B5EF4-FFF2-40B4-BE49-F238E27FC236}">
                <a16:creationId xmlns:a16="http://schemas.microsoft.com/office/drawing/2014/main" id="{1FED435D-A5A1-2E4C-BDFB-32D27CE73910}"/>
              </a:ext>
            </a:extLst>
          </p:cNvPr>
          <p:cNvSpPr txBox="1"/>
          <p:nvPr/>
        </p:nvSpPr>
        <p:spPr>
          <a:xfrm>
            <a:off x="372660" y="4107976"/>
            <a:ext cx="11429832" cy="2031325"/>
          </a:xfrm>
          <a:prstGeom prst="rect">
            <a:avLst/>
          </a:prstGeom>
          <a:noFill/>
        </p:spPr>
        <p:txBody>
          <a:bodyPr wrap="square" rtlCol="0">
            <a:spAutoFit/>
          </a:bodyPr>
          <a:lstStyle/>
          <a:p>
            <a:pPr algn="ctr"/>
            <a:r>
              <a:rPr lang="en-US" b="1" dirty="0" err="1"/>
              <a:t>Skipanon</a:t>
            </a:r>
            <a:r>
              <a:rPr lang="en-US" b="1" dirty="0"/>
              <a:t> Watershed Areas of Concern</a:t>
            </a:r>
          </a:p>
          <a:p>
            <a:pPr algn="ctr"/>
            <a:endParaRPr lang="en-US" dirty="0"/>
          </a:p>
          <a:p>
            <a:endParaRPr lang="en-US" dirty="0"/>
          </a:p>
          <a:p>
            <a:pPr marL="285750" indent="-285750">
              <a:buFont typeface="Arial" panose="020B0604020202020204" pitchFamily="34" charset="0"/>
              <a:buChar char="•"/>
            </a:pPr>
            <a:r>
              <a:rPr lang="en-US" dirty="0" err="1"/>
              <a:t>Skipanon</a:t>
            </a:r>
            <a:r>
              <a:rPr lang="en-US" dirty="0"/>
              <a:t> River site &gt; 80 days above 18℃ for 3 out of 5 years of monitoring; &gt; 40 days above standard for all 5 years.</a:t>
            </a:r>
          </a:p>
          <a:p>
            <a:endParaRPr lang="en-US" dirty="0"/>
          </a:p>
          <a:p>
            <a:pPr marL="285750" indent="-285750">
              <a:buFont typeface="Arial" panose="020B0604020202020204" pitchFamily="34" charset="0"/>
              <a:buChar char="•"/>
            </a:pPr>
            <a:r>
              <a:rPr lang="en-US" dirty="0" err="1"/>
              <a:t>Cullaby</a:t>
            </a:r>
            <a:r>
              <a:rPr lang="en-US" dirty="0"/>
              <a:t> Creek site &gt; 50 days above 18℃ for all 4 years of monitoring</a:t>
            </a:r>
          </a:p>
        </p:txBody>
      </p:sp>
    </p:spTree>
    <p:extLst>
      <p:ext uri="{BB962C8B-B14F-4D97-AF65-F5344CB8AC3E}">
        <p14:creationId xmlns:p14="http://schemas.microsoft.com/office/powerpoint/2010/main" val="7001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751180-3FC4-0F4E-9095-CBB96373E69F}"/>
              </a:ext>
            </a:extLst>
          </p:cNvPr>
          <p:cNvPicPr>
            <a:picLocks noChangeAspect="1"/>
          </p:cNvPicPr>
          <p:nvPr/>
        </p:nvPicPr>
        <p:blipFill>
          <a:blip r:embed="rId2"/>
          <a:stretch>
            <a:fillRect/>
          </a:stretch>
        </p:blipFill>
        <p:spPr>
          <a:xfrm>
            <a:off x="395785" y="382328"/>
            <a:ext cx="5768184" cy="3329864"/>
          </a:xfrm>
          <a:prstGeom prst="rect">
            <a:avLst/>
          </a:prstGeom>
        </p:spPr>
      </p:pic>
      <p:sp>
        <p:nvSpPr>
          <p:cNvPr id="4" name="TextBox 3">
            <a:extLst>
              <a:ext uri="{FF2B5EF4-FFF2-40B4-BE49-F238E27FC236}">
                <a16:creationId xmlns:a16="http://schemas.microsoft.com/office/drawing/2014/main" id="{85FC9477-CB54-4A44-9ADA-838D2DDE015E}"/>
              </a:ext>
            </a:extLst>
          </p:cNvPr>
          <p:cNvSpPr txBox="1"/>
          <p:nvPr/>
        </p:nvSpPr>
        <p:spPr>
          <a:xfrm>
            <a:off x="395785" y="3875965"/>
            <a:ext cx="11395881" cy="2585323"/>
          </a:xfrm>
          <a:prstGeom prst="rect">
            <a:avLst/>
          </a:prstGeom>
          <a:noFill/>
        </p:spPr>
        <p:txBody>
          <a:bodyPr wrap="square" rtlCol="0">
            <a:spAutoFit/>
          </a:bodyPr>
          <a:lstStyle/>
          <a:p>
            <a:pPr algn="ctr"/>
            <a:r>
              <a:rPr lang="en-US" b="1" dirty="0"/>
              <a:t>Youngs Bay Watershed Areas of Concern</a:t>
            </a:r>
            <a:endParaRPr lang="en-US" dirty="0"/>
          </a:p>
          <a:p>
            <a:endParaRPr lang="en-US" b="1" dirty="0"/>
          </a:p>
          <a:p>
            <a:endParaRPr lang="en-US" dirty="0"/>
          </a:p>
          <a:p>
            <a:pPr marL="285750" indent="-285750">
              <a:buFont typeface="Arial" panose="020B0604020202020204" pitchFamily="34" charset="0"/>
              <a:buChar char="•"/>
            </a:pPr>
            <a:r>
              <a:rPr lang="en-US" dirty="0"/>
              <a:t>L&amp;C .8 Miles S of Melville site &gt; 60 days above 18℃ for 4 years of monitoring</a:t>
            </a:r>
          </a:p>
          <a:p>
            <a:pPr marL="742950" lvl="1" indent="-285750">
              <a:buFont typeface="Arial" panose="020B0604020202020204" pitchFamily="34" charset="0"/>
              <a:buChar char="•"/>
            </a:pPr>
            <a:r>
              <a:rPr lang="en-US" dirty="0"/>
              <a:t>Logger lost in 2019</a:t>
            </a:r>
          </a:p>
          <a:p>
            <a:pPr lvl="1"/>
            <a:endParaRPr lang="en-US" dirty="0"/>
          </a:p>
          <a:p>
            <a:pPr marL="285750" indent="-285750">
              <a:buFont typeface="Arial" panose="020B0604020202020204" pitchFamily="34" charset="0"/>
              <a:buChar char="•"/>
            </a:pPr>
            <a:r>
              <a:rPr lang="en-US" dirty="0"/>
              <a:t>NF </a:t>
            </a:r>
            <a:r>
              <a:rPr lang="en-US" dirty="0" err="1"/>
              <a:t>Klaskanine</a:t>
            </a:r>
            <a:r>
              <a:rPr lang="en-US" dirty="0"/>
              <a:t> site &gt; 20 days above 18℃ for all 5 years of monitoring</a:t>
            </a:r>
          </a:p>
          <a:p>
            <a:pPr marL="742950" lvl="1" indent="-285750">
              <a:buFont typeface="Arial" panose="020B0604020202020204" pitchFamily="34" charset="0"/>
              <a:buChar char="•"/>
            </a:pPr>
            <a:r>
              <a:rPr lang="en-US" dirty="0"/>
              <a:t>South Branch of NF </a:t>
            </a:r>
            <a:r>
              <a:rPr lang="en-US" dirty="0" err="1"/>
              <a:t>Klaskanine</a:t>
            </a:r>
            <a:r>
              <a:rPr lang="en-US" dirty="0"/>
              <a:t> above the hatchery has similar numbers</a:t>
            </a:r>
          </a:p>
          <a:p>
            <a:pPr marL="285750" indent="-285750">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828003D9-B015-A549-BD73-EDF5520E4DFF}"/>
              </a:ext>
            </a:extLst>
          </p:cNvPr>
          <p:cNvPicPr>
            <a:picLocks noChangeAspect="1"/>
          </p:cNvPicPr>
          <p:nvPr/>
        </p:nvPicPr>
        <p:blipFill>
          <a:blip r:embed="rId3"/>
          <a:stretch>
            <a:fillRect/>
          </a:stretch>
        </p:blipFill>
        <p:spPr>
          <a:xfrm>
            <a:off x="6219915" y="382329"/>
            <a:ext cx="5571751" cy="3329863"/>
          </a:xfrm>
          <a:prstGeom prst="rect">
            <a:avLst/>
          </a:prstGeom>
        </p:spPr>
      </p:pic>
    </p:spTree>
    <p:extLst>
      <p:ext uri="{BB962C8B-B14F-4D97-AF65-F5344CB8AC3E}">
        <p14:creationId xmlns:p14="http://schemas.microsoft.com/office/powerpoint/2010/main" val="922319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2BA691-CA8F-A341-ACA1-18E223D92E33}"/>
              </a:ext>
            </a:extLst>
          </p:cNvPr>
          <p:cNvPicPr>
            <a:picLocks noChangeAspect="1"/>
          </p:cNvPicPr>
          <p:nvPr/>
        </p:nvPicPr>
        <p:blipFill>
          <a:blip r:embed="rId2"/>
          <a:stretch>
            <a:fillRect/>
          </a:stretch>
        </p:blipFill>
        <p:spPr>
          <a:xfrm>
            <a:off x="385114" y="378857"/>
            <a:ext cx="5596352" cy="3050144"/>
          </a:xfrm>
          <a:prstGeom prst="rect">
            <a:avLst/>
          </a:prstGeom>
        </p:spPr>
      </p:pic>
      <p:pic>
        <p:nvPicPr>
          <p:cNvPr id="5" name="Picture 4">
            <a:extLst>
              <a:ext uri="{FF2B5EF4-FFF2-40B4-BE49-F238E27FC236}">
                <a16:creationId xmlns:a16="http://schemas.microsoft.com/office/drawing/2014/main" id="{46AD603B-A609-6545-B8F4-7B49DF2AE8A4}"/>
              </a:ext>
            </a:extLst>
          </p:cNvPr>
          <p:cNvPicPr>
            <a:picLocks noChangeAspect="1"/>
          </p:cNvPicPr>
          <p:nvPr/>
        </p:nvPicPr>
        <p:blipFill>
          <a:blip r:embed="rId3"/>
          <a:stretch>
            <a:fillRect/>
          </a:stretch>
        </p:blipFill>
        <p:spPr>
          <a:xfrm>
            <a:off x="5981466" y="378857"/>
            <a:ext cx="5825420" cy="3032553"/>
          </a:xfrm>
          <a:prstGeom prst="rect">
            <a:avLst/>
          </a:prstGeom>
        </p:spPr>
      </p:pic>
      <p:sp>
        <p:nvSpPr>
          <p:cNvPr id="6" name="TextBox 5">
            <a:extLst>
              <a:ext uri="{FF2B5EF4-FFF2-40B4-BE49-F238E27FC236}">
                <a16:creationId xmlns:a16="http://schemas.microsoft.com/office/drawing/2014/main" id="{83DC2BB1-319B-8547-A551-5035D6014178}"/>
              </a:ext>
            </a:extLst>
          </p:cNvPr>
          <p:cNvSpPr txBox="1"/>
          <p:nvPr/>
        </p:nvSpPr>
        <p:spPr>
          <a:xfrm>
            <a:off x="590933" y="3807725"/>
            <a:ext cx="11013743" cy="2031325"/>
          </a:xfrm>
          <a:prstGeom prst="rect">
            <a:avLst/>
          </a:prstGeom>
          <a:noFill/>
        </p:spPr>
        <p:txBody>
          <a:bodyPr wrap="square" rtlCol="0">
            <a:spAutoFit/>
          </a:bodyPr>
          <a:lstStyle/>
          <a:p>
            <a:pPr algn="ctr"/>
            <a:r>
              <a:rPr lang="en-US" b="1" dirty="0"/>
              <a:t>Nicolai-</a:t>
            </a:r>
            <a:r>
              <a:rPr lang="en-US" b="1" dirty="0" err="1"/>
              <a:t>Wikiup</a:t>
            </a:r>
            <a:r>
              <a:rPr lang="en-US" b="1" dirty="0"/>
              <a:t> Watershed Areas of Concern</a:t>
            </a:r>
          </a:p>
          <a:p>
            <a:pPr algn="ctr"/>
            <a:endParaRPr lang="en-US" b="1" dirty="0"/>
          </a:p>
          <a:p>
            <a:endParaRPr lang="en-US" dirty="0"/>
          </a:p>
          <a:p>
            <a:pPr marL="285750" indent="-285750">
              <a:buFont typeface="Arial" panose="020B0604020202020204" pitchFamily="34" charset="0"/>
              <a:buChar char="•"/>
            </a:pPr>
            <a:r>
              <a:rPr lang="en-US" dirty="0"/>
              <a:t>Bear Creek at Old Hwy 30 site &gt; 20 days above 18 ℃ for all 3 years of monitoring</a:t>
            </a:r>
          </a:p>
          <a:p>
            <a:endParaRPr lang="en-US" dirty="0"/>
          </a:p>
          <a:p>
            <a:pPr marL="285750" indent="-285750">
              <a:buFont typeface="Arial" panose="020B0604020202020204" pitchFamily="34" charset="0"/>
              <a:buChar char="•"/>
            </a:pPr>
            <a:r>
              <a:rPr lang="en-US" dirty="0"/>
              <a:t>Bear Creek at </a:t>
            </a:r>
            <a:r>
              <a:rPr lang="en-US" dirty="0" err="1"/>
              <a:t>Svensen</a:t>
            </a:r>
            <a:r>
              <a:rPr lang="en-US" dirty="0"/>
              <a:t> Market Road site &gt; 20 days above 18 ℃ for 2 years of monitoring</a:t>
            </a:r>
          </a:p>
          <a:p>
            <a:pPr marL="742950" lvl="1" indent="-285750">
              <a:buFont typeface="Arial" panose="020B0604020202020204" pitchFamily="34" charset="0"/>
              <a:buChar char="•"/>
            </a:pPr>
            <a:r>
              <a:rPr lang="en-US" dirty="0"/>
              <a:t>Logger lost in 2018</a:t>
            </a:r>
          </a:p>
        </p:txBody>
      </p:sp>
    </p:spTree>
    <p:extLst>
      <p:ext uri="{BB962C8B-B14F-4D97-AF65-F5344CB8AC3E}">
        <p14:creationId xmlns:p14="http://schemas.microsoft.com/office/powerpoint/2010/main" val="212818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3034">
              <a:schemeClr val="accent1">
                <a:lumMod val="75000"/>
              </a:scheme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8880BC-17FF-034F-B9EC-47222BB18C82}"/>
              </a:ext>
            </a:extLst>
          </p:cNvPr>
          <p:cNvPicPr>
            <a:picLocks noGrp="1" noChangeAspect="1"/>
          </p:cNvPicPr>
          <p:nvPr>
            <p:ph type="pic" idx="1"/>
          </p:nvPr>
        </p:nvPicPr>
        <p:blipFill>
          <a:blip r:embed="rId2"/>
          <a:srcRect t="8540" b="8540"/>
          <a:stretch>
            <a:fillRect/>
          </a:stretch>
        </p:blipFill>
        <p:spPr/>
      </p:pic>
      <p:sp>
        <p:nvSpPr>
          <p:cNvPr id="8" name="Title 7">
            <a:extLst>
              <a:ext uri="{FF2B5EF4-FFF2-40B4-BE49-F238E27FC236}">
                <a16:creationId xmlns:a16="http://schemas.microsoft.com/office/drawing/2014/main" id="{A47A3E74-8957-2148-817D-49A8295CC2B9}"/>
              </a:ext>
            </a:extLst>
          </p:cNvPr>
          <p:cNvSpPr>
            <a:spLocks noGrp="1"/>
          </p:cNvSpPr>
          <p:nvPr>
            <p:ph type="title"/>
          </p:nvPr>
        </p:nvSpPr>
        <p:spPr>
          <a:xfrm>
            <a:off x="8477250" y="603504"/>
            <a:ext cx="3144774" cy="1116114"/>
          </a:xfrm>
        </p:spPr>
        <p:txBody>
          <a:bodyPr/>
          <a:lstStyle/>
          <a:p>
            <a:r>
              <a:rPr lang="en-US" dirty="0"/>
              <a:t>Project Expansion</a:t>
            </a:r>
          </a:p>
        </p:txBody>
      </p:sp>
      <p:sp>
        <p:nvSpPr>
          <p:cNvPr id="10" name="Text Placeholder 9">
            <a:extLst>
              <a:ext uri="{FF2B5EF4-FFF2-40B4-BE49-F238E27FC236}">
                <a16:creationId xmlns:a16="http://schemas.microsoft.com/office/drawing/2014/main" id="{21540B48-FE41-A04C-B1A0-58CB3C73A6D4}"/>
              </a:ext>
            </a:extLst>
          </p:cNvPr>
          <p:cNvSpPr>
            <a:spLocks noGrp="1"/>
          </p:cNvSpPr>
          <p:nvPr>
            <p:ph type="body" sz="half" idx="2"/>
          </p:nvPr>
        </p:nvSpPr>
        <p:spPr>
          <a:xfrm>
            <a:off x="8477250" y="2129050"/>
            <a:ext cx="3144774" cy="3768829"/>
          </a:xfrm>
        </p:spPr>
        <p:txBody>
          <a:bodyPr/>
          <a:lstStyle/>
          <a:p>
            <a:pPr marL="285750" indent="-285750">
              <a:buFont typeface="Arial" panose="020B0604020202020204" pitchFamily="34" charset="0"/>
              <a:buChar char="•"/>
            </a:pPr>
            <a:r>
              <a:rPr lang="en-US" dirty="0"/>
              <a:t>Lewis &amp; Clark River stream gauge to establish baseline flow</a:t>
            </a:r>
          </a:p>
          <a:p>
            <a:pPr marL="285750" indent="-285750">
              <a:buFont typeface="Arial" panose="020B0604020202020204" pitchFamily="34" charset="0"/>
              <a:buChar char="•"/>
            </a:pPr>
            <a:r>
              <a:rPr lang="en-US" dirty="0"/>
              <a:t>Backyard habitat program to encourage smart water use</a:t>
            </a:r>
          </a:p>
          <a:p>
            <a:pPr marL="285750" indent="-285750">
              <a:buFont typeface="Arial" panose="020B0604020202020204" pitchFamily="34" charset="0"/>
              <a:buChar char="•"/>
            </a:pPr>
            <a:r>
              <a:rPr lang="en-US" dirty="0"/>
              <a:t>Data sharing to inform future projects and policy</a:t>
            </a:r>
          </a:p>
          <a:p>
            <a:pPr marL="285750" indent="-285750">
              <a:buFont typeface="Arial" panose="020B0604020202020204" pitchFamily="34" charset="0"/>
              <a:buChar char="•"/>
            </a:pPr>
            <a:r>
              <a:rPr lang="en-US" dirty="0"/>
              <a:t>Map-building (GIS) to determine needs for future projects</a:t>
            </a:r>
          </a:p>
        </p:txBody>
      </p:sp>
    </p:spTree>
    <p:extLst>
      <p:ext uri="{BB962C8B-B14F-4D97-AF65-F5344CB8AC3E}">
        <p14:creationId xmlns:p14="http://schemas.microsoft.com/office/powerpoint/2010/main" val="4219514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74AA-8857-2640-BCB4-B0F474B2E757}"/>
              </a:ext>
            </a:extLst>
          </p:cNvPr>
          <p:cNvSpPr>
            <a:spLocks noGrp="1"/>
          </p:cNvSpPr>
          <p:nvPr>
            <p:ph type="title"/>
          </p:nvPr>
        </p:nvSpPr>
        <p:spPr>
          <a:xfrm>
            <a:off x="8458200" y="607392"/>
            <a:ext cx="3161963" cy="1180465"/>
          </a:xfrm>
        </p:spPr>
        <p:txBody>
          <a:bodyPr/>
          <a:lstStyle/>
          <a:p>
            <a:r>
              <a:rPr lang="en-US" dirty="0"/>
              <a:t>What can we do?</a:t>
            </a:r>
          </a:p>
        </p:txBody>
      </p:sp>
      <p:pic>
        <p:nvPicPr>
          <p:cNvPr id="16" name="Content Placeholder 15">
            <a:extLst>
              <a:ext uri="{FF2B5EF4-FFF2-40B4-BE49-F238E27FC236}">
                <a16:creationId xmlns:a16="http://schemas.microsoft.com/office/drawing/2014/main" id="{274BC093-92B5-5D4B-8865-E163C51916A1}"/>
              </a:ext>
            </a:extLst>
          </p:cNvPr>
          <p:cNvPicPr>
            <a:picLocks noGrp="1" noChangeAspect="1"/>
          </p:cNvPicPr>
          <p:nvPr>
            <p:ph idx="1"/>
          </p:nvPr>
        </p:nvPicPr>
        <p:blipFill>
          <a:blip r:embed="rId2"/>
          <a:stretch>
            <a:fillRect/>
          </a:stretch>
        </p:blipFill>
        <p:spPr>
          <a:xfrm rot="5400000">
            <a:off x="503687" y="913974"/>
            <a:ext cx="6793174" cy="5094881"/>
          </a:xfrm>
        </p:spPr>
      </p:pic>
      <p:sp>
        <p:nvSpPr>
          <p:cNvPr id="14" name="Text Placeholder 13">
            <a:extLst>
              <a:ext uri="{FF2B5EF4-FFF2-40B4-BE49-F238E27FC236}">
                <a16:creationId xmlns:a16="http://schemas.microsoft.com/office/drawing/2014/main" id="{BEA221E3-9E7E-694E-8DDF-719C3FD1B128}"/>
              </a:ext>
            </a:extLst>
          </p:cNvPr>
          <p:cNvSpPr>
            <a:spLocks noGrp="1"/>
          </p:cNvSpPr>
          <p:nvPr>
            <p:ph type="body" sz="half" idx="2"/>
          </p:nvPr>
        </p:nvSpPr>
        <p:spPr>
          <a:xfrm>
            <a:off x="8372448" y="2115403"/>
            <a:ext cx="3333466" cy="3855493"/>
          </a:xfrm>
        </p:spPr>
        <p:txBody>
          <a:bodyPr/>
          <a:lstStyle/>
          <a:p>
            <a:pPr marL="285750" indent="-285750">
              <a:buFont typeface="Arial" panose="020B0604020202020204" pitchFamily="34" charset="0"/>
              <a:buChar char="•"/>
            </a:pPr>
            <a:r>
              <a:rPr lang="en-US" dirty="0"/>
              <a:t>Plant trees/shrubs for shade and bank stability</a:t>
            </a:r>
          </a:p>
          <a:p>
            <a:pPr marL="285750" indent="-285750">
              <a:buFont typeface="Arial" panose="020B0604020202020204" pitchFamily="34" charset="0"/>
              <a:buChar char="•"/>
            </a:pPr>
            <a:r>
              <a:rPr lang="en-US" dirty="0"/>
              <a:t>Add Large Woody Debris (LWD) to slow flow, create deep pools, and trap sediments</a:t>
            </a:r>
          </a:p>
          <a:p>
            <a:pPr marL="285750" indent="-285750">
              <a:buFont typeface="Arial" panose="020B0604020202020204" pitchFamily="34" charset="0"/>
              <a:buChar char="•"/>
            </a:pPr>
            <a:r>
              <a:rPr lang="en-US" dirty="0"/>
              <a:t>Storm water management</a:t>
            </a:r>
          </a:p>
          <a:p>
            <a:pPr marL="285750" indent="-285750">
              <a:buFont typeface="Arial" panose="020B0604020202020204" pitchFamily="34" charset="0"/>
              <a:buChar char="•"/>
            </a:pPr>
            <a:r>
              <a:rPr lang="en-US" dirty="0"/>
              <a:t>Wastewater management</a:t>
            </a:r>
          </a:p>
          <a:p>
            <a:pPr marL="285750" indent="-285750">
              <a:buFont typeface="Arial" panose="020B0604020202020204" pitchFamily="34" charset="0"/>
              <a:buChar char="•"/>
            </a:pPr>
            <a:r>
              <a:rPr lang="en-US" dirty="0"/>
              <a:t>Upland forest management</a:t>
            </a:r>
          </a:p>
          <a:p>
            <a:pPr marL="285750" indent="-285750">
              <a:buFont typeface="Arial" panose="020B0604020202020204" pitchFamily="34" charset="0"/>
              <a:buChar char="•"/>
            </a:pPr>
            <a:r>
              <a:rPr lang="en-US" dirty="0"/>
              <a:t>Volunteer!</a:t>
            </a:r>
          </a:p>
        </p:txBody>
      </p:sp>
    </p:spTree>
    <p:extLst>
      <p:ext uri="{BB962C8B-B14F-4D97-AF65-F5344CB8AC3E}">
        <p14:creationId xmlns:p14="http://schemas.microsoft.com/office/powerpoint/2010/main" val="14859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5FBC4-9D33-46BE-911D-419763BA9AF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294F055B-D391-44D3-A87A-BCD07BD5A31C}">
  <ds:schemaRefs>
    <ds:schemaRef ds:uri="http://schemas.microsoft.com/sharepoint/v3/contenttype/forms"/>
  </ds:schemaRefs>
</ds:datastoreItem>
</file>

<file path=customXml/itemProps3.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{196E60DA-8A18-E840-A20A-FA9E846E305F}tf10001073</Template>
  <TotalTime>27696</TotalTime>
  <Words>673</Words>
  <Application>Microsoft Office PowerPoint</Application>
  <PresentationFormat>Widescreen</PresentationFormat>
  <Paragraphs>89</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Avenir Next LT Pro</vt:lpstr>
      <vt:lpstr>Avenir Next LT Pro Light</vt:lpstr>
      <vt:lpstr>Garamond</vt:lpstr>
      <vt:lpstr>SavonVTI</vt:lpstr>
      <vt:lpstr>Water quality monitoring</vt:lpstr>
      <vt:lpstr>North Coast Watershed Association </vt:lpstr>
      <vt:lpstr>What is a Watershed?</vt:lpstr>
      <vt:lpstr>Aspects of Water Quality</vt:lpstr>
      <vt:lpstr>NCWA Water Quality Program:  Temperature</vt:lpstr>
      <vt:lpstr>Current Logger Sites</vt:lpstr>
      <vt:lpstr>PowerPoint Presentation</vt:lpstr>
      <vt:lpstr>PowerPoint Presentation</vt:lpstr>
      <vt:lpstr>PowerPoint Presentation</vt:lpstr>
      <vt:lpstr>PowerPoint Presentation</vt:lpstr>
      <vt:lpstr>Project Expansion</vt:lpstr>
      <vt:lpstr>What can we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quality monitoring</dc:title>
  <dc:creator>Kelli Daffron</dc:creator>
  <cp:lastModifiedBy>Kelli Daffron</cp:lastModifiedBy>
  <cp:revision>39</cp:revision>
  <dcterms:created xsi:type="dcterms:W3CDTF">2021-02-19T02:00:27Z</dcterms:created>
  <dcterms:modified xsi:type="dcterms:W3CDTF">2021-10-14T16:47:24Z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